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F3A9A-6DC8-441F-A843-8B06844D4087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5D0B5-B164-43FF-96BF-E8AF953580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628877" y="1066059"/>
            <a:ext cx="4319725" cy="889324"/>
            <a:chOff x="1628877" y="1066059"/>
            <a:chExt cx="4319725" cy="889324"/>
          </a:xfrm>
        </p:grpSpPr>
        <p:sp>
          <p:nvSpPr>
            <p:cNvPr id="2" name="Freeform 1"/>
            <p:cNvSpPr/>
            <p:nvPr/>
          </p:nvSpPr>
          <p:spPr>
            <a:xfrm>
              <a:off x="1628877" y="1116020"/>
              <a:ext cx="413652" cy="839363"/>
            </a:xfrm>
            <a:custGeom>
              <a:avLst/>
              <a:gdLst/>
              <a:ahLst/>
              <a:cxnLst/>
              <a:rect l="0" t="0" r="0" b="0"/>
              <a:pathLst>
                <a:path w="413652" h="839363">
                  <a:moveTo>
                    <a:pt x="108325" y="0"/>
                  </a:moveTo>
                  <a:lnTo>
                    <a:pt x="90366" y="57385"/>
                  </a:lnTo>
                  <a:lnTo>
                    <a:pt x="80127" y="109810"/>
                  </a:lnTo>
                  <a:lnTo>
                    <a:pt x="69684" y="167457"/>
                  </a:lnTo>
                  <a:lnTo>
                    <a:pt x="52556" y="230043"/>
                  </a:lnTo>
                  <a:lnTo>
                    <a:pt x="33699" y="267033"/>
                  </a:lnTo>
                  <a:lnTo>
                    <a:pt x="26988" y="276288"/>
                  </a:lnTo>
                  <a:lnTo>
                    <a:pt x="21345" y="277779"/>
                  </a:lnTo>
                  <a:lnTo>
                    <a:pt x="16413" y="274093"/>
                  </a:lnTo>
                  <a:lnTo>
                    <a:pt x="11955" y="266957"/>
                  </a:lnTo>
                  <a:lnTo>
                    <a:pt x="5681" y="228967"/>
                  </a:lnTo>
                  <a:lnTo>
                    <a:pt x="11967" y="166068"/>
                  </a:lnTo>
                  <a:lnTo>
                    <a:pt x="27593" y="114302"/>
                  </a:lnTo>
                  <a:lnTo>
                    <a:pt x="49309" y="76371"/>
                  </a:lnTo>
                  <a:lnTo>
                    <a:pt x="88088" y="37703"/>
                  </a:lnTo>
                  <a:lnTo>
                    <a:pt x="124686" y="20400"/>
                  </a:lnTo>
                  <a:lnTo>
                    <a:pt x="148351" y="18035"/>
                  </a:lnTo>
                  <a:lnTo>
                    <a:pt x="169398" y="22054"/>
                  </a:lnTo>
                  <a:lnTo>
                    <a:pt x="220540" y="55778"/>
                  </a:lnTo>
                  <a:lnTo>
                    <a:pt x="237357" y="75093"/>
                  </a:lnTo>
                  <a:lnTo>
                    <a:pt x="268683" y="136993"/>
                  </a:lnTo>
                  <a:lnTo>
                    <a:pt x="289219" y="184598"/>
                  </a:lnTo>
                  <a:lnTo>
                    <a:pt x="303371" y="239062"/>
                  </a:lnTo>
                  <a:lnTo>
                    <a:pt x="310499" y="294880"/>
                  </a:lnTo>
                  <a:lnTo>
                    <a:pt x="317236" y="356556"/>
                  </a:lnTo>
                  <a:lnTo>
                    <a:pt x="317397" y="416658"/>
                  </a:lnTo>
                  <a:lnTo>
                    <a:pt x="310497" y="476710"/>
                  </a:lnTo>
                  <a:lnTo>
                    <a:pt x="303198" y="538962"/>
                  </a:lnTo>
                  <a:lnTo>
                    <a:pt x="283255" y="597488"/>
                  </a:lnTo>
                  <a:lnTo>
                    <a:pt x="269470" y="645877"/>
                  </a:lnTo>
                  <a:lnTo>
                    <a:pt x="244444" y="701622"/>
                  </a:lnTo>
                  <a:lnTo>
                    <a:pt x="210001" y="757553"/>
                  </a:lnTo>
                  <a:lnTo>
                    <a:pt x="187844" y="787150"/>
                  </a:lnTo>
                  <a:lnTo>
                    <a:pt x="126911" y="829000"/>
                  </a:lnTo>
                  <a:lnTo>
                    <a:pt x="106057" y="836378"/>
                  </a:lnTo>
                  <a:lnTo>
                    <a:pt x="69178" y="839362"/>
                  </a:lnTo>
                  <a:lnTo>
                    <a:pt x="46472" y="835914"/>
                  </a:lnTo>
                  <a:lnTo>
                    <a:pt x="27802" y="824243"/>
                  </a:lnTo>
                  <a:lnTo>
                    <a:pt x="12875" y="806187"/>
                  </a:lnTo>
                  <a:lnTo>
                    <a:pt x="2342" y="782565"/>
                  </a:lnTo>
                  <a:lnTo>
                    <a:pt x="0" y="759588"/>
                  </a:lnTo>
                  <a:lnTo>
                    <a:pt x="8028" y="716241"/>
                  </a:lnTo>
                  <a:lnTo>
                    <a:pt x="23105" y="690032"/>
                  </a:lnTo>
                  <a:lnTo>
                    <a:pt x="47980" y="667448"/>
                  </a:lnTo>
                  <a:lnTo>
                    <a:pt x="70586" y="659292"/>
                  </a:lnTo>
                  <a:lnTo>
                    <a:pt x="97401" y="656837"/>
                  </a:lnTo>
                  <a:lnTo>
                    <a:pt x="156036" y="664793"/>
                  </a:lnTo>
                  <a:lnTo>
                    <a:pt x="197331" y="680507"/>
                  </a:lnTo>
                  <a:lnTo>
                    <a:pt x="256873" y="718941"/>
                  </a:lnTo>
                  <a:lnTo>
                    <a:pt x="314107" y="754476"/>
                  </a:lnTo>
                  <a:lnTo>
                    <a:pt x="367299" y="773030"/>
                  </a:lnTo>
                  <a:lnTo>
                    <a:pt x="413651" y="77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84683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33071" y="1172873"/>
              <a:ext cx="446494" cy="620310"/>
            </a:xfrm>
            <a:custGeom>
              <a:avLst/>
              <a:gdLst/>
              <a:ahLst/>
              <a:cxnLst/>
              <a:rect l="0" t="0" r="0" b="0"/>
              <a:pathLst>
                <a:path w="446494" h="620310">
                  <a:moveTo>
                    <a:pt x="46410" y="37904"/>
                  </a:moveTo>
                  <a:lnTo>
                    <a:pt x="34958" y="86834"/>
                  </a:lnTo>
                  <a:lnTo>
                    <a:pt x="25080" y="134680"/>
                  </a:lnTo>
                  <a:lnTo>
                    <a:pt x="11261" y="192071"/>
                  </a:lnTo>
                  <a:lnTo>
                    <a:pt x="7770" y="196834"/>
                  </a:lnTo>
                  <a:lnTo>
                    <a:pt x="4272" y="196500"/>
                  </a:lnTo>
                  <a:lnTo>
                    <a:pt x="771" y="192767"/>
                  </a:lnTo>
                  <a:lnTo>
                    <a:pt x="0" y="173022"/>
                  </a:lnTo>
                  <a:lnTo>
                    <a:pt x="14626" y="112687"/>
                  </a:lnTo>
                  <a:lnTo>
                    <a:pt x="40045" y="55189"/>
                  </a:lnTo>
                  <a:lnTo>
                    <a:pt x="61812" y="26908"/>
                  </a:lnTo>
                  <a:lnTo>
                    <a:pt x="80162" y="11180"/>
                  </a:lnTo>
                  <a:lnTo>
                    <a:pt x="103135" y="2630"/>
                  </a:lnTo>
                  <a:lnTo>
                    <a:pt x="128943" y="0"/>
                  </a:lnTo>
                  <a:lnTo>
                    <a:pt x="156011" y="2730"/>
                  </a:lnTo>
                  <a:lnTo>
                    <a:pt x="197558" y="22023"/>
                  </a:lnTo>
                  <a:lnTo>
                    <a:pt x="228325" y="49966"/>
                  </a:lnTo>
                  <a:lnTo>
                    <a:pt x="265104" y="111738"/>
                  </a:lnTo>
                  <a:lnTo>
                    <a:pt x="296120" y="172597"/>
                  </a:lnTo>
                  <a:lnTo>
                    <a:pt x="315080" y="235535"/>
                  </a:lnTo>
                  <a:lnTo>
                    <a:pt x="319150" y="290805"/>
                  </a:lnTo>
                  <a:lnTo>
                    <a:pt x="319954" y="346783"/>
                  </a:lnTo>
                  <a:lnTo>
                    <a:pt x="314504" y="405634"/>
                  </a:lnTo>
                  <a:lnTo>
                    <a:pt x="305480" y="458166"/>
                  </a:lnTo>
                  <a:lnTo>
                    <a:pt x="280149" y="520713"/>
                  </a:lnTo>
                  <a:lnTo>
                    <a:pt x="265015" y="550236"/>
                  </a:lnTo>
                  <a:lnTo>
                    <a:pt x="218230" y="602725"/>
                  </a:lnTo>
                  <a:lnTo>
                    <a:pt x="186097" y="618339"/>
                  </a:lnTo>
                  <a:lnTo>
                    <a:pt x="160356" y="620309"/>
                  </a:lnTo>
                  <a:lnTo>
                    <a:pt x="111292" y="612041"/>
                  </a:lnTo>
                  <a:lnTo>
                    <a:pt x="92404" y="596453"/>
                  </a:lnTo>
                  <a:lnTo>
                    <a:pt x="77381" y="573927"/>
                  </a:lnTo>
                  <a:lnTo>
                    <a:pt x="66804" y="548317"/>
                  </a:lnTo>
                  <a:lnTo>
                    <a:pt x="64443" y="521338"/>
                  </a:lnTo>
                  <a:lnTo>
                    <a:pt x="72459" y="471479"/>
                  </a:lnTo>
                  <a:lnTo>
                    <a:pt x="84894" y="452482"/>
                  </a:lnTo>
                  <a:lnTo>
                    <a:pt x="93123" y="444141"/>
                  </a:lnTo>
                  <a:lnTo>
                    <a:pt x="117864" y="434873"/>
                  </a:lnTo>
                  <a:lnTo>
                    <a:pt x="147188" y="433093"/>
                  </a:lnTo>
                  <a:lnTo>
                    <a:pt x="188834" y="445245"/>
                  </a:lnTo>
                  <a:lnTo>
                    <a:pt x="231821" y="470313"/>
                  </a:lnTo>
                  <a:lnTo>
                    <a:pt x="265124" y="490849"/>
                  </a:lnTo>
                  <a:lnTo>
                    <a:pt x="323190" y="518748"/>
                  </a:lnTo>
                  <a:lnTo>
                    <a:pt x="372484" y="537214"/>
                  </a:lnTo>
                  <a:lnTo>
                    <a:pt x="419829" y="542075"/>
                  </a:lnTo>
                  <a:lnTo>
                    <a:pt x="446493" y="543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84891" y="151610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3843" y="14654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9202" y="1210777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1169" y="49263"/>
                  </a:lnTo>
                  <a:lnTo>
                    <a:pt x="7235" y="99344"/>
                  </a:lnTo>
                  <a:lnTo>
                    <a:pt x="10722" y="151228"/>
                  </a:lnTo>
                  <a:lnTo>
                    <a:pt x="17475" y="203645"/>
                  </a:lnTo>
                  <a:lnTo>
                    <a:pt x="21165" y="256221"/>
                  </a:lnTo>
                  <a:lnTo>
                    <a:pt x="27978" y="307674"/>
                  </a:lnTo>
                  <a:lnTo>
                    <a:pt x="30873" y="367575"/>
                  </a:lnTo>
                  <a:lnTo>
                    <a:pt x="31374" y="416577"/>
                  </a:lnTo>
                  <a:lnTo>
                    <a:pt x="31522" y="466191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24273" y="1066059"/>
              <a:ext cx="502167" cy="397403"/>
            </a:xfrm>
            <a:custGeom>
              <a:avLst/>
              <a:gdLst/>
              <a:ahLst/>
              <a:cxnLst/>
              <a:rect l="0" t="0" r="0" b="0"/>
              <a:pathLst>
                <a:path w="502167" h="397403">
                  <a:moveTo>
                    <a:pt x="13302" y="207889"/>
                  </a:moveTo>
                  <a:lnTo>
                    <a:pt x="2123" y="196710"/>
                  </a:lnTo>
                  <a:lnTo>
                    <a:pt x="0" y="188738"/>
                  </a:lnTo>
                  <a:lnTo>
                    <a:pt x="761" y="167402"/>
                  </a:lnTo>
                  <a:lnTo>
                    <a:pt x="13355" y="134671"/>
                  </a:lnTo>
                  <a:lnTo>
                    <a:pt x="61284" y="76650"/>
                  </a:lnTo>
                  <a:lnTo>
                    <a:pt x="101028" y="46871"/>
                  </a:lnTo>
                  <a:lnTo>
                    <a:pt x="156539" y="21578"/>
                  </a:lnTo>
                  <a:lnTo>
                    <a:pt x="216305" y="2420"/>
                  </a:lnTo>
                  <a:lnTo>
                    <a:pt x="269982" y="0"/>
                  </a:lnTo>
                  <a:lnTo>
                    <a:pt x="326831" y="6172"/>
                  </a:lnTo>
                  <a:lnTo>
                    <a:pt x="367462" y="16580"/>
                  </a:lnTo>
                  <a:lnTo>
                    <a:pt x="409513" y="40464"/>
                  </a:lnTo>
                  <a:lnTo>
                    <a:pt x="455159" y="84757"/>
                  </a:lnTo>
                  <a:lnTo>
                    <a:pt x="473335" y="114083"/>
                  </a:lnTo>
                  <a:lnTo>
                    <a:pt x="493679" y="168240"/>
                  </a:lnTo>
                  <a:lnTo>
                    <a:pt x="502166" y="214208"/>
                  </a:lnTo>
                  <a:lnTo>
                    <a:pt x="495740" y="275904"/>
                  </a:lnTo>
                  <a:lnTo>
                    <a:pt x="487422" y="300119"/>
                  </a:lnTo>
                  <a:lnTo>
                    <a:pt x="449218" y="349366"/>
                  </a:lnTo>
                  <a:lnTo>
                    <a:pt x="416463" y="372120"/>
                  </a:lnTo>
                  <a:lnTo>
                    <a:pt x="357407" y="391195"/>
                  </a:lnTo>
                  <a:lnTo>
                    <a:pt x="308100" y="397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58715" y="1514830"/>
              <a:ext cx="221702" cy="323414"/>
            </a:xfrm>
            <a:custGeom>
              <a:avLst/>
              <a:gdLst/>
              <a:ahLst/>
              <a:cxnLst/>
              <a:rect l="0" t="0" r="0" b="0"/>
              <a:pathLst>
                <a:path w="221702" h="323414">
                  <a:moveTo>
                    <a:pt x="0" y="96030"/>
                  </a:moveTo>
                  <a:lnTo>
                    <a:pt x="43963" y="119749"/>
                  </a:lnTo>
                  <a:lnTo>
                    <a:pt x="100234" y="126061"/>
                  </a:lnTo>
                  <a:lnTo>
                    <a:pt x="142262" y="124815"/>
                  </a:lnTo>
                  <a:lnTo>
                    <a:pt x="166173" y="116232"/>
                  </a:lnTo>
                  <a:lnTo>
                    <a:pt x="199365" y="92657"/>
                  </a:lnTo>
                  <a:lnTo>
                    <a:pt x="220248" y="63445"/>
                  </a:lnTo>
                  <a:lnTo>
                    <a:pt x="221701" y="54419"/>
                  </a:lnTo>
                  <a:lnTo>
                    <a:pt x="220330" y="46063"/>
                  </a:lnTo>
                  <a:lnTo>
                    <a:pt x="212568" y="30538"/>
                  </a:lnTo>
                  <a:lnTo>
                    <a:pt x="201319" y="15840"/>
                  </a:lnTo>
                  <a:lnTo>
                    <a:pt x="182282" y="4628"/>
                  </a:lnTo>
                  <a:lnTo>
                    <a:pt x="170654" y="0"/>
                  </a:lnTo>
                  <a:lnTo>
                    <a:pt x="145256" y="1097"/>
                  </a:lnTo>
                  <a:lnTo>
                    <a:pt x="119540" y="10554"/>
                  </a:lnTo>
                  <a:lnTo>
                    <a:pt x="85332" y="36778"/>
                  </a:lnTo>
                  <a:lnTo>
                    <a:pt x="55309" y="73664"/>
                  </a:lnTo>
                  <a:lnTo>
                    <a:pt x="39134" y="115399"/>
                  </a:lnTo>
                  <a:lnTo>
                    <a:pt x="34940" y="147532"/>
                  </a:lnTo>
                  <a:lnTo>
                    <a:pt x="43758" y="204096"/>
                  </a:lnTo>
                  <a:lnTo>
                    <a:pt x="67698" y="266942"/>
                  </a:lnTo>
                  <a:lnTo>
                    <a:pt x="89208" y="296149"/>
                  </a:lnTo>
                  <a:lnTo>
                    <a:pt x="107498" y="312093"/>
                  </a:lnTo>
                  <a:lnTo>
                    <a:pt x="130445" y="320740"/>
                  </a:lnTo>
                  <a:lnTo>
                    <a:pt x="153902" y="323413"/>
                  </a:lnTo>
                  <a:lnTo>
                    <a:pt x="189513" y="317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45201" y="1526632"/>
              <a:ext cx="155711" cy="318391"/>
            </a:xfrm>
            <a:custGeom>
              <a:avLst/>
              <a:gdLst/>
              <a:ahLst/>
              <a:cxnLst/>
              <a:rect l="0" t="0" r="0" b="0"/>
              <a:pathLst>
                <a:path w="155711" h="318391">
                  <a:moveTo>
                    <a:pt x="18840" y="126342"/>
                  </a:moveTo>
                  <a:lnTo>
                    <a:pt x="36798" y="189769"/>
                  </a:lnTo>
                  <a:lnTo>
                    <a:pt x="53989" y="242189"/>
                  </a:lnTo>
                  <a:lnTo>
                    <a:pt x="71490" y="303135"/>
                  </a:lnTo>
                  <a:lnTo>
                    <a:pt x="76165" y="318390"/>
                  </a:lnTo>
                  <a:lnTo>
                    <a:pt x="52073" y="263707"/>
                  </a:lnTo>
                  <a:lnTo>
                    <a:pt x="25860" y="210635"/>
                  </a:lnTo>
                  <a:lnTo>
                    <a:pt x="5264" y="157936"/>
                  </a:lnTo>
                  <a:lnTo>
                    <a:pt x="0" y="115166"/>
                  </a:lnTo>
                  <a:lnTo>
                    <a:pt x="9618" y="71038"/>
                  </a:lnTo>
                  <a:lnTo>
                    <a:pt x="24100" y="48730"/>
                  </a:lnTo>
                  <a:lnTo>
                    <a:pt x="42235" y="32186"/>
                  </a:lnTo>
                  <a:lnTo>
                    <a:pt x="85593" y="12033"/>
                  </a:lnTo>
                  <a:lnTo>
                    <a:pt x="122067" y="3565"/>
                  </a:lnTo>
                  <a:lnTo>
                    <a:pt x="1557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5668" y="1484518"/>
              <a:ext cx="286519" cy="366380"/>
            </a:xfrm>
            <a:custGeom>
              <a:avLst/>
              <a:gdLst/>
              <a:ahLst/>
              <a:cxnLst/>
              <a:rect l="0" t="0" r="0" b="0"/>
              <a:pathLst>
                <a:path w="286519" h="366380">
                  <a:moveTo>
                    <a:pt x="231627" y="0"/>
                  </a:moveTo>
                  <a:lnTo>
                    <a:pt x="171686" y="26364"/>
                  </a:lnTo>
                  <a:lnTo>
                    <a:pt x="119561" y="65487"/>
                  </a:lnTo>
                  <a:lnTo>
                    <a:pt x="67204" y="104572"/>
                  </a:lnTo>
                  <a:lnTo>
                    <a:pt x="43906" y="120956"/>
                  </a:lnTo>
                  <a:lnTo>
                    <a:pt x="38630" y="129770"/>
                  </a:lnTo>
                  <a:lnTo>
                    <a:pt x="37452" y="139156"/>
                  </a:lnTo>
                  <a:lnTo>
                    <a:pt x="39006" y="148922"/>
                  </a:lnTo>
                  <a:lnTo>
                    <a:pt x="44721" y="156603"/>
                  </a:lnTo>
                  <a:lnTo>
                    <a:pt x="73952" y="173003"/>
                  </a:lnTo>
                  <a:lnTo>
                    <a:pt x="136893" y="196315"/>
                  </a:lnTo>
                  <a:lnTo>
                    <a:pt x="189516" y="214051"/>
                  </a:lnTo>
                  <a:lnTo>
                    <a:pt x="238863" y="244922"/>
                  </a:lnTo>
                  <a:lnTo>
                    <a:pt x="270426" y="274561"/>
                  </a:lnTo>
                  <a:lnTo>
                    <a:pt x="283186" y="295162"/>
                  </a:lnTo>
                  <a:lnTo>
                    <a:pt x="286518" y="316017"/>
                  </a:lnTo>
                  <a:lnTo>
                    <a:pt x="285768" y="326491"/>
                  </a:lnTo>
                  <a:lnTo>
                    <a:pt x="275577" y="344369"/>
                  </a:lnTo>
                  <a:lnTo>
                    <a:pt x="267946" y="352411"/>
                  </a:lnTo>
                  <a:lnTo>
                    <a:pt x="240750" y="361348"/>
                  </a:lnTo>
                  <a:lnTo>
                    <a:pt x="185977" y="366379"/>
                  </a:lnTo>
                  <a:lnTo>
                    <a:pt x="128414" y="364750"/>
                  </a:lnTo>
                  <a:lnTo>
                    <a:pt x="74313" y="359978"/>
                  </a:lnTo>
                  <a:lnTo>
                    <a:pt x="30597" y="35544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30045" y="1589254"/>
              <a:ext cx="240823" cy="281292"/>
            </a:xfrm>
            <a:custGeom>
              <a:avLst/>
              <a:gdLst/>
              <a:ahLst/>
              <a:cxnLst/>
              <a:rect l="0" t="0" r="0" b="0"/>
              <a:pathLst>
                <a:path w="240823" h="281292">
                  <a:moveTo>
                    <a:pt x="149933" y="21606"/>
                  </a:moveTo>
                  <a:lnTo>
                    <a:pt x="138755" y="4838"/>
                  </a:lnTo>
                  <a:lnTo>
                    <a:pt x="131953" y="1069"/>
                  </a:lnTo>
                  <a:lnTo>
                    <a:pt x="115036" y="0"/>
                  </a:lnTo>
                  <a:lnTo>
                    <a:pt x="85781" y="11564"/>
                  </a:lnTo>
                  <a:lnTo>
                    <a:pt x="32570" y="55622"/>
                  </a:lnTo>
                  <a:lnTo>
                    <a:pt x="13254" y="85497"/>
                  </a:lnTo>
                  <a:lnTo>
                    <a:pt x="122" y="122165"/>
                  </a:lnTo>
                  <a:lnTo>
                    <a:pt x="0" y="168254"/>
                  </a:lnTo>
                  <a:lnTo>
                    <a:pt x="18551" y="213366"/>
                  </a:lnTo>
                  <a:lnTo>
                    <a:pt x="46275" y="250779"/>
                  </a:lnTo>
                  <a:lnTo>
                    <a:pt x="76715" y="272913"/>
                  </a:lnTo>
                  <a:lnTo>
                    <a:pt x="113552" y="281291"/>
                  </a:lnTo>
                  <a:lnTo>
                    <a:pt x="154101" y="278184"/>
                  </a:lnTo>
                  <a:lnTo>
                    <a:pt x="175573" y="269781"/>
                  </a:lnTo>
                  <a:lnTo>
                    <a:pt x="208421" y="245323"/>
                  </a:lnTo>
                  <a:lnTo>
                    <a:pt x="224715" y="219304"/>
                  </a:lnTo>
                  <a:lnTo>
                    <a:pt x="239531" y="162259"/>
                  </a:lnTo>
                  <a:lnTo>
                    <a:pt x="240822" y="115403"/>
                  </a:lnTo>
                  <a:lnTo>
                    <a:pt x="232832" y="94099"/>
                  </a:lnTo>
                  <a:lnTo>
                    <a:pt x="209591" y="57773"/>
                  </a:lnTo>
                  <a:lnTo>
                    <a:pt x="190486" y="40410"/>
                  </a:lnTo>
                  <a:lnTo>
                    <a:pt x="139405" y="1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58963" y="1552773"/>
              <a:ext cx="252685" cy="286007"/>
            </a:xfrm>
            <a:custGeom>
              <a:avLst/>
              <a:gdLst/>
              <a:ahLst/>
              <a:cxnLst/>
              <a:rect l="0" t="0" r="0" b="0"/>
              <a:pathLst>
                <a:path w="252685" h="286007">
                  <a:moveTo>
                    <a:pt x="0" y="68615"/>
                  </a:moveTo>
                  <a:lnTo>
                    <a:pt x="11179" y="85383"/>
                  </a:lnTo>
                  <a:lnTo>
                    <a:pt x="27512" y="146537"/>
                  </a:lnTo>
                  <a:lnTo>
                    <a:pt x="37268" y="198678"/>
                  </a:lnTo>
                  <a:lnTo>
                    <a:pt x="40678" y="250002"/>
                  </a:lnTo>
                  <a:lnTo>
                    <a:pt x="41476" y="280643"/>
                  </a:lnTo>
                  <a:lnTo>
                    <a:pt x="39349" y="286006"/>
                  </a:lnTo>
                  <a:lnTo>
                    <a:pt x="35592" y="284902"/>
                  </a:lnTo>
                  <a:lnTo>
                    <a:pt x="30747" y="279487"/>
                  </a:lnTo>
                  <a:lnTo>
                    <a:pt x="14566" y="227599"/>
                  </a:lnTo>
                  <a:lnTo>
                    <a:pt x="4836" y="172263"/>
                  </a:lnTo>
                  <a:lnTo>
                    <a:pt x="2603" y="118303"/>
                  </a:lnTo>
                  <a:lnTo>
                    <a:pt x="8830" y="66440"/>
                  </a:lnTo>
                  <a:lnTo>
                    <a:pt x="14843" y="35673"/>
                  </a:lnTo>
                  <a:lnTo>
                    <a:pt x="20424" y="24427"/>
                  </a:lnTo>
                  <a:lnTo>
                    <a:pt x="35984" y="8812"/>
                  </a:lnTo>
                  <a:lnTo>
                    <a:pt x="60837" y="1092"/>
                  </a:lnTo>
                  <a:lnTo>
                    <a:pt x="90210" y="0"/>
                  </a:lnTo>
                  <a:lnTo>
                    <a:pt x="130714" y="12540"/>
                  </a:lnTo>
                  <a:lnTo>
                    <a:pt x="174202" y="44521"/>
                  </a:lnTo>
                  <a:lnTo>
                    <a:pt x="202130" y="73388"/>
                  </a:lnTo>
                  <a:lnTo>
                    <a:pt x="229548" y="133064"/>
                  </a:lnTo>
                  <a:lnTo>
                    <a:pt x="244009" y="182338"/>
                  </a:lnTo>
                  <a:lnTo>
                    <a:pt x="250971" y="239474"/>
                  </a:lnTo>
                  <a:lnTo>
                    <a:pt x="252684" y="268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0310" y="1612228"/>
              <a:ext cx="280893" cy="223483"/>
            </a:xfrm>
            <a:custGeom>
              <a:avLst/>
              <a:gdLst/>
              <a:ahLst/>
              <a:cxnLst/>
              <a:rect l="0" t="0" r="0" b="0"/>
              <a:pathLst>
                <a:path w="280893" h="223483">
                  <a:moveTo>
                    <a:pt x="101907" y="188145"/>
                  </a:moveTo>
                  <a:lnTo>
                    <a:pt x="125954" y="170164"/>
                  </a:lnTo>
                  <a:lnTo>
                    <a:pt x="147376" y="141483"/>
                  </a:lnTo>
                  <a:lnTo>
                    <a:pt x="165033" y="99320"/>
                  </a:lnTo>
                  <a:lnTo>
                    <a:pt x="164415" y="63560"/>
                  </a:lnTo>
                  <a:lnTo>
                    <a:pt x="159714" y="41527"/>
                  </a:lnTo>
                  <a:lnTo>
                    <a:pt x="139312" y="9392"/>
                  </a:lnTo>
                  <a:lnTo>
                    <a:pt x="128014" y="3465"/>
                  </a:lnTo>
                  <a:lnTo>
                    <a:pt x="99862" y="0"/>
                  </a:lnTo>
                  <a:lnTo>
                    <a:pt x="74092" y="8599"/>
                  </a:lnTo>
                  <a:lnTo>
                    <a:pt x="50941" y="25288"/>
                  </a:lnTo>
                  <a:lnTo>
                    <a:pt x="20516" y="60992"/>
                  </a:lnTo>
                  <a:lnTo>
                    <a:pt x="8021" y="87569"/>
                  </a:lnTo>
                  <a:lnTo>
                    <a:pt x="0" y="134428"/>
                  </a:lnTo>
                  <a:lnTo>
                    <a:pt x="3212" y="174178"/>
                  </a:lnTo>
                  <a:lnTo>
                    <a:pt x="11639" y="194026"/>
                  </a:lnTo>
                  <a:lnTo>
                    <a:pt x="17162" y="202594"/>
                  </a:lnTo>
                  <a:lnTo>
                    <a:pt x="32658" y="215233"/>
                  </a:lnTo>
                  <a:lnTo>
                    <a:pt x="41703" y="220242"/>
                  </a:lnTo>
                  <a:lnTo>
                    <a:pt x="51242" y="221241"/>
                  </a:lnTo>
                  <a:lnTo>
                    <a:pt x="71201" y="216112"/>
                  </a:lnTo>
                  <a:lnTo>
                    <a:pt x="88650" y="202914"/>
                  </a:lnTo>
                  <a:lnTo>
                    <a:pt x="103034" y="184180"/>
                  </a:lnTo>
                  <a:lnTo>
                    <a:pt x="121801" y="134026"/>
                  </a:lnTo>
                  <a:lnTo>
                    <a:pt x="127127" y="107940"/>
                  </a:lnTo>
                  <a:lnTo>
                    <a:pt x="125887" y="82882"/>
                  </a:lnTo>
                  <a:lnTo>
                    <a:pt x="143416" y="144526"/>
                  </a:lnTo>
                  <a:lnTo>
                    <a:pt x="187442" y="207386"/>
                  </a:lnTo>
                  <a:lnTo>
                    <a:pt x="210892" y="220093"/>
                  </a:lnTo>
                  <a:lnTo>
                    <a:pt x="223697" y="223482"/>
                  </a:lnTo>
                  <a:lnTo>
                    <a:pt x="247283" y="221008"/>
                  </a:lnTo>
                  <a:lnTo>
                    <a:pt x="280892" y="209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06615" y="1200248"/>
              <a:ext cx="41987" cy="673825"/>
            </a:xfrm>
            <a:custGeom>
              <a:avLst/>
              <a:gdLst/>
              <a:ahLst/>
              <a:cxnLst/>
              <a:rect l="0" t="0" r="0" b="0"/>
              <a:pathLst>
                <a:path w="41987" h="673825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1"/>
                  </a:lnTo>
                  <a:lnTo>
                    <a:pt x="5500" y="197122"/>
                  </a:lnTo>
                  <a:lnTo>
                    <a:pt x="8949" y="249349"/>
                  </a:lnTo>
                  <a:lnTo>
                    <a:pt x="15560" y="301869"/>
                  </a:lnTo>
                  <a:lnTo>
                    <a:pt x="19338" y="360064"/>
                  </a:lnTo>
                  <a:lnTo>
                    <a:pt x="26046" y="416172"/>
                  </a:lnTo>
                  <a:lnTo>
                    <a:pt x="35443" y="469841"/>
                  </a:lnTo>
                  <a:lnTo>
                    <a:pt x="40693" y="531972"/>
                  </a:lnTo>
                  <a:lnTo>
                    <a:pt x="41730" y="589305"/>
                  </a:lnTo>
                  <a:lnTo>
                    <a:pt x="41935" y="645691"/>
                  </a:lnTo>
                  <a:lnTo>
                    <a:pt x="41986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69036" y="2602763"/>
            <a:ext cx="2239972" cy="808471"/>
            <a:chOff x="2969036" y="2602763"/>
            <a:chExt cx="2239972" cy="808471"/>
          </a:xfrm>
        </p:grpSpPr>
        <p:sp>
          <p:nvSpPr>
            <p:cNvPr id="16" name="Freeform 15"/>
            <p:cNvSpPr/>
            <p:nvPr/>
          </p:nvSpPr>
          <p:spPr>
            <a:xfrm>
              <a:off x="3200663" y="2705823"/>
              <a:ext cx="21058" cy="579069"/>
            </a:xfrm>
            <a:custGeom>
              <a:avLst/>
              <a:gdLst/>
              <a:ahLst/>
              <a:cxnLst/>
              <a:rect l="0" t="0" r="0" b="0"/>
              <a:pathLst>
                <a:path w="21058" h="579069">
                  <a:moveTo>
                    <a:pt x="21057" y="0"/>
                  </a:moveTo>
                  <a:lnTo>
                    <a:pt x="19887" y="45537"/>
                  </a:lnTo>
                  <a:lnTo>
                    <a:pt x="15468" y="90039"/>
                  </a:lnTo>
                  <a:lnTo>
                    <a:pt x="6403" y="150941"/>
                  </a:lnTo>
                  <a:lnTo>
                    <a:pt x="7486" y="206031"/>
                  </a:lnTo>
                  <a:lnTo>
                    <a:pt x="9627" y="264987"/>
                  </a:lnTo>
                  <a:lnTo>
                    <a:pt x="15850" y="321320"/>
                  </a:lnTo>
                  <a:lnTo>
                    <a:pt x="19514" y="375056"/>
                  </a:lnTo>
                  <a:lnTo>
                    <a:pt x="20752" y="437210"/>
                  </a:lnTo>
                  <a:lnTo>
                    <a:pt x="19797" y="482704"/>
                  </a:lnTo>
                  <a:lnTo>
                    <a:pt x="12624" y="534918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69036" y="2602763"/>
              <a:ext cx="527784" cy="405795"/>
            </a:xfrm>
            <a:custGeom>
              <a:avLst/>
              <a:gdLst/>
              <a:ahLst/>
              <a:cxnLst/>
              <a:rect l="0" t="0" r="0" b="0"/>
              <a:pathLst>
                <a:path w="527784" h="405795">
                  <a:moveTo>
                    <a:pt x="0" y="218874"/>
                  </a:moveTo>
                  <a:lnTo>
                    <a:pt x="14572" y="167849"/>
                  </a:lnTo>
                  <a:lnTo>
                    <a:pt x="27533" y="147063"/>
                  </a:lnTo>
                  <a:lnTo>
                    <a:pt x="90884" y="85724"/>
                  </a:lnTo>
                  <a:lnTo>
                    <a:pt x="120421" y="58648"/>
                  </a:lnTo>
                  <a:lnTo>
                    <a:pt x="179389" y="26049"/>
                  </a:lnTo>
                  <a:lnTo>
                    <a:pt x="231680" y="5283"/>
                  </a:lnTo>
                  <a:lnTo>
                    <a:pt x="285585" y="0"/>
                  </a:lnTo>
                  <a:lnTo>
                    <a:pt x="330088" y="5003"/>
                  </a:lnTo>
                  <a:lnTo>
                    <a:pt x="388702" y="20974"/>
                  </a:lnTo>
                  <a:lnTo>
                    <a:pt x="450057" y="54209"/>
                  </a:lnTo>
                  <a:lnTo>
                    <a:pt x="497807" y="97236"/>
                  </a:lnTo>
                  <a:lnTo>
                    <a:pt x="512146" y="115680"/>
                  </a:lnTo>
                  <a:lnTo>
                    <a:pt x="527783" y="162562"/>
                  </a:lnTo>
                  <a:lnTo>
                    <a:pt x="523058" y="220906"/>
                  </a:lnTo>
                  <a:lnTo>
                    <a:pt x="507735" y="277117"/>
                  </a:lnTo>
                  <a:lnTo>
                    <a:pt x="476679" y="319538"/>
                  </a:lnTo>
                  <a:lnTo>
                    <a:pt x="426953" y="368548"/>
                  </a:lnTo>
                  <a:lnTo>
                    <a:pt x="368083" y="393932"/>
                  </a:lnTo>
                  <a:lnTo>
                    <a:pt x="334449" y="403584"/>
                  </a:lnTo>
                  <a:lnTo>
                    <a:pt x="290819" y="405794"/>
                  </a:lnTo>
                  <a:lnTo>
                    <a:pt x="242155" y="397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82204" y="2990093"/>
              <a:ext cx="144843" cy="328205"/>
            </a:xfrm>
            <a:custGeom>
              <a:avLst/>
              <a:gdLst/>
              <a:ahLst/>
              <a:cxnLst/>
              <a:rect l="0" t="0" r="0" b="0"/>
              <a:pathLst>
                <a:path w="144843" h="328205">
                  <a:moveTo>
                    <a:pt x="39557" y="200041"/>
                  </a:moveTo>
                  <a:lnTo>
                    <a:pt x="42677" y="257306"/>
                  </a:lnTo>
                  <a:lnTo>
                    <a:pt x="59801" y="318198"/>
                  </a:lnTo>
                  <a:lnTo>
                    <a:pt x="61242" y="325605"/>
                  </a:lnTo>
                  <a:lnTo>
                    <a:pt x="59863" y="328204"/>
                  </a:lnTo>
                  <a:lnTo>
                    <a:pt x="56603" y="327597"/>
                  </a:lnTo>
                  <a:lnTo>
                    <a:pt x="49863" y="317564"/>
                  </a:lnTo>
                  <a:lnTo>
                    <a:pt x="29009" y="262438"/>
                  </a:lnTo>
                  <a:lnTo>
                    <a:pt x="7970" y="199973"/>
                  </a:lnTo>
                  <a:lnTo>
                    <a:pt x="2122" y="175445"/>
                  </a:lnTo>
                  <a:lnTo>
                    <a:pt x="0" y="124513"/>
                  </a:lnTo>
                  <a:lnTo>
                    <a:pt x="7430" y="79917"/>
                  </a:lnTo>
                  <a:lnTo>
                    <a:pt x="17869" y="55406"/>
                  </a:lnTo>
                  <a:lnTo>
                    <a:pt x="36547" y="35933"/>
                  </a:lnTo>
                  <a:lnTo>
                    <a:pt x="73371" y="14936"/>
                  </a:lnTo>
                  <a:lnTo>
                    <a:pt x="110797" y="4425"/>
                  </a:lnTo>
                  <a:lnTo>
                    <a:pt x="1448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01982" y="2990093"/>
              <a:ext cx="188874" cy="296908"/>
            </a:xfrm>
            <a:custGeom>
              <a:avLst/>
              <a:gdLst/>
              <a:ahLst/>
              <a:cxnLst/>
              <a:rect l="0" t="0" r="0" b="0"/>
              <a:pathLst>
                <a:path w="188874" h="296908">
                  <a:moveTo>
                    <a:pt x="146163" y="0"/>
                  </a:moveTo>
                  <a:lnTo>
                    <a:pt x="102200" y="20243"/>
                  </a:lnTo>
                  <a:lnTo>
                    <a:pt x="55369" y="59898"/>
                  </a:lnTo>
                  <a:lnTo>
                    <a:pt x="26929" y="111831"/>
                  </a:lnTo>
                  <a:lnTo>
                    <a:pt x="8149" y="155447"/>
                  </a:lnTo>
                  <a:lnTo>
                    <a:pt x="618" y="218876"/>
                  </a:lnTo>
                  <a:lnTo>
                    <a:pt x="0" y="233654"/>
                  </a:lnTo>
                  <a:lnTo>
                    <a:pt x="8672" y="259434"/>
                  </a:lnTo>
                  <a:lnTo>
                    <a:pt x="24224" y="280250"/>
                  </a:lnTo>
                  <a:lnTo>
                    <a:pt x="42835" y="293401"/>
                  </a:lnTo>
                  <a:lnTo>
                    <a:pt x="69043" y="296907"/>
                  </a:lnTo>
                  <a:lnTo>
                    <a:pt x="99019" y="292226"/>
                  </a:lnTo>
                  <a:lnTo>
                    <a:pt x="127940" y="278447"/>
                  </a:lnTo>
                  <a:lnTo>
                    <a:pt x="150152" y="257505"/>
                  </a:lnTo>
                  <a:lnTo>
                    <a:pt x="183476" y="205933"/>
                  </a:lnTo>
                  <a:lnTo>
                    <a:pt x="188873" y="172244"/>
                  </a:lnTo>
                  <a:lnTo>
                    <a:pt x="185334" y="116936"/>
                  </a:lnTo>
                  <a:lnTo>
                    <a:pt x="173757" y="69742"/>
                  </a:lnTo>
                  <a:lnTo>
                    <a:pt x="160767" y="46204"/>
                  </a:lnTo>
                  <a:lnTo>
                    <a:pt x="136062" y="22139"/>
                  </a:lnTo>
                  <a:lnTo>
                    <a:pt x="11457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7972" y="3001272"/>
              <a:ext cx="186452" cy="303378"/>
            </a:xfrm>
            <a:custGeom>
              <a:avLst/>
              <a:gdLst/>
              <a:ahLst/>
              <a:cxnLst/>
              <a:rect l="0" t="0" r="0" b="0"/>
              <a:pathLst>
                <a:path w="186452" h="303378">
                  <a:moveTo>
                    <a:pt x="18629" y="178334"/>
                  </a:moveTo>
                  <a:lnTo>
                    <a:pt x="18629" y="235598"/>
                  </a:lnTo>
                  <a:lnTo>
                    <a:pt x="24218" y="296490"/>
                  </a:lnTo>
                  <a:lnTo>
                    <a:pt x="24695" y="302728"/>
                  </a:lnTo>
                  <a:lnTo>
                    <a:pt x="23842" y="303377"/>
                  </a:lnTo>
                  <a:lnTo>
                    <a:pt x="14069" y="279203"/>
                  </a:lnTo>
                  <a:lnTo>
                    <a:pt x="8110" y="218926"/>
                  </a:lnTo>
                  <a:lnTo>
                    <a:pt x="0" y="160226"/>
                  </a:lnTo>
                  <a:lnTo>
                    <a:pt x="1410" y="105508"/>
                  </a:lnTo>
                  <a:lnTo>
                    <a:pt x="9238" y="55370"/>
                  </a:lnTo>
                  <a:lnTo>
                    <a:pt x="17964" y="27757"/>
                  </a:lnTo>
                  <a:lnTo>
                    <a:pt x="33541" y="7686"/>
                  </a:lnTo>
                  <a:lnTo>
                    <a:pt x="42608" y="2567"/>
                  </a:lnTo>
                  <a:lnTo>
                    <a:pt x="62042" y="0"/>
                  </a:lnTo>
                  <a:lnTo>
                    <a:pt x="82377" y="8997"/>
                  </a:lnTo>
                  <a:lnTo>
                    <a:pt x="140879" y="58960"/>
                  </a:lnTo>
                  <a:lnTo>
                    <a:pt x="156756" y="85642"/>
                  </a:lnTo>
                  <a:lnTo>
                    <a:pt x="176260" y="142731"/>
                  </a:lnTo>
                  <a:lnTo>
                    <a:pt x="184947" y="202107"/>
                  </a:lnTo>
                  <a:lnTo>
                    <a:pt x="186451" y="244779"/>
                  </a:lnTo>
                  <a:lnTo>
                    <a:pt x="184323" y="254216"/>
                  </a:lnTo>
                  <a:lnTo>
                    <a:pt x="180564" y="260507"/>
                  </a:lnTo>
                  <a:lnTo>
                    <a:pt x="166028" y="273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2353" y="3000621"/>
              <a:ext cx="257290" cy="295545"/>
            </a:xfrm>
            <a:custGeom>
              <a:avLst/>
              <a:gdLst/>
              <a:ahLst/>
              <a:cxnLst/>
              <a:rect l="0" t="0" r="0" b="0"/>
              <a:pathLst>
                <a:path w="257290" h="295545">
                  <a:moveTo>
                    <a:pt x="170631" y="21057"/>
                  </a:moveTo>
                  <a:lnTo>
                    <a:pt x="116487" y="32510"/>
                  </a:lnTo>
                  <a:lnTo>
                    <a:pt x="78549" y="45508"/>
                  </a:lnTo>
                  <a:lnTo>
                    <a:pt x="39878" y="70861"/>
                  </a:lnTo>
                  <a:lnTo>
                    <a:pt x="16986" y="102624"/>
                  </a:lnTo>
                  <a:lnTo>
                    <a:pt x="975" y="147261"/>
                  </a:lnTo>
                  <a:lnTo>
                    <a:pt x="0" y="197531"/>
                  </a:lnTo>
                  <a:lnTo>
                    <a:pt x="10567" y="225832"/>
                  </a:lnTo>
                  <a:lnTo>
                    <a:pt x="28132" y="248939"/>
                  </a:lnTo>
                  <a:lnTo>
                    <a:pt x="91020" y="290333"/>
                  </a:lnTo>
                  <a:lnTo>
                    <a:pt x="121601" y="295544"/>
                  </a:lnTo>
                  <a:lnTo>
                    <a:pt x="153519" y="292790"/>
                  </a:lnTo>
                  <a:lnTo>
                    <a:pt x="196627" y="276916"/>
                  </a:lnTo>
                  <a:lnTo>
                    <a:pt x="220789" y="259944"/>
                  </a:lnTo>
                  <a:lnTo>
                    <a:pt x="236987" y="237584"/>
                  </a:lnTo>
                  <a:lnTo>
                    <a:pt x="256918" y="185101"/>
                  </a:lnTo>
                  <a:lnTo>
                    <a:pt x="257289" y="138033"/>
                  </a:lnTo>
                  <a:lnTo>
                    <a:pt x="244401" y="87043"/>
                  </a:lnTo>
                  <a:lnTo>
                    <a:pt x="220175" y="46068"/>
                  </a:lnTo>
                  <a:lnTo>
                    <a:pt x="182887" y="11527"/>
                  </a:lnTo>
                  <a:lnTo>
                    <a:pt x="1601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0591" y="2979564"/>
              <a:ext cx="198777" cy="294134"/>
            </a:xfrm>
            <a:custGeom>
              <a:avLst/>
              <a:gdLst/>
              <a:ahLst/>
              <a:cxnLst/>
              <a:rect l="0" t="0" r="0" b="0"/>
              <a:pathLst>
                <a:path w="198777" h="294134">
                  <a:moveTo>
                    <a:pt x="19792" y="0"/>
                  </a:moveTo>
                  <a:lnTo>
                    <a:pt x="3004" y="63451"/>
                  </a:lnTo>
                  <a:lnTo>
                    <a:pt x="0" y="112127"/>
                  </a:lnTo>
                  <a:lnTo>
                    <a:pt x="280" y="169314"/>
                  </a:lnTo>
                  <a:lnTo>
                    <a:pt x="8421" y="222653"/>
                  </a:lnTo>
                  <a:lnTo>
                    <a:pt x="25132" y="266273"/>
                  </a:lnTo>
                  <a:lnTo>
                    <a:pt x="38153" y="286410"/>
                  </a:lnTo>
                  <a:lnTo>
                    <a:pt x="47241" y="291546"/>
                  </a:lnTo>
                  <a:lnTo>
                    <a:pt x="69816" y="294133"/>
                  </a:lnTo>
                  <a:lnTo>
                    <a:pt x="92328" y="285144"/>
                  </a:lnTo>
                  <a:lnTo>
                    <a:pt x="129787" y="256366"/>
                  </a:lnTo>
                  <a:lnTo>
                    <a:pt x="166887" y="198216"/>
                  </a:lnTo>
                  <a:lnTo>
                    <a:pt x="189618" y="149118"/>
                  </a:lnTo>
                  <a:lnTo>
                    <a:pt x="196967" y="97220"/>
                  </a:lnTo>
                  <a:lnTo>
                    <a:pt x="19877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22424" y="3005820"/>
              <a:ext cx="231214" cy="351329"/>
            </a:xfrm>
            <a:custGeom>
              <a:avLst/>
              <a:gdLst/>
              <a:ahLst/>
              <a:cxnLst/>
              <a:rect l="0" t="0" r="0" b="0"/>
              <a:pathLst>
                <a:path w="231214" h="351329">
                  <a:moveTo>
                    <a:pt x="31172" y="152729"/>
                  </a:moveTo>
                  <a:lnTo>
                    <a:pt x="38407" y="180285"/>
                  </a:lnTo>
                  <a:lnTo>
                    <a:pt x="41050" y="236508"/>
                  </a:lnTo>
                  <a:lnTo>
                    <a:pt x="47161" y="298609"/>
                  </a:lnTo>
                  <a:lnTo>
                    <a:pt x="50727" y="344262"/>
                  </a:lnTo>
                  <a:lnTo>
                    <a:pt x="48888" y="350608"/>
                  </a:lnTo>
                  <a:lnTo>
                    <a:pt x="45322" y="351328"/>
                  </a:lnTo>
                  <a:lnTo>
                    <a:pt x="40605" y="348300"/>
                  </a:lnTo>
                  <a:lnTo>
                    <a:pt x="32245" y="335575"/>
                  </a:lnTo>
                  <a:lnTo>
                    <a:pt x="20961" y="299322"/>
                  </a:lnTo>
                  <a:lnTo>
                    <a:pt x="6668" y="240957"/>
                  </a:lnTo>
                  <a:lnTo>
                    <a:pt x="985" y="183718"/>
                  </a:lnTo>
                  <a:lnTo>
                    <a:pt x="0" y="122657"/>
                  </a:lnTo>
                  <a:lnTo>
                    <a:pt x="2048" y="68819"/>
                  </a:lnTo>
                  <a:lnTo>
                    <a:pt x="16433" y="30771"/>
                  </a:lnTo>
                  <a:lnTo>
                    <a:pt x="28911" y="12348"/>
                  </a:lnTo>
                  <a:lnTo>
                    <a:pt x="51614" y="2600"/>
                  </a:lnTo>
                  <a:lnTo>
                    <a:pt x="65857" y="0"/>
                  </a:lnTo>
                  <a:lnTo>
                    <a:pt x="94160" y="6471"/>
                  </a:lnTo>
                  <a:lnTo>
                    <a:pt x="139280" y="33631"/>
                  </a:lnTo>
                  <a:lnTo>
                    <a:pt x="181138" y="86222"/>
                  </a:lnTo>
                  <a:lnTo>
                    <a:pt x="210013" y="139462"/>
                  </a:lnTo>
                  <a:lnTo>
                    <a:pt x="225812" y="200584"/>
                  </a:lnTo>
                  <a:lnTo>
                    <a:pt x="229613" y="250486"/>
                  </a:lnTo>
                  <a:lnTo>
                    <a:pt x="231213" y="300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95751" y="2992288"/>
              <a:ext cx="313257" cy="418946"/>
            </a:xfrm>
            <a:custGeom>
              <a:avLst/>
              <a:gdLst/>
              <a:ahLst/>
              <a:cxnLst/>
              <a:rect l="0" t="0" r="0" b="0"/>
              <a:pathLst>
                <a:path w="313257" h="418946">
                  <a:moveTo>
                    <a:pt x="242155" y="8333"/>
                  </a:moveTo>
                  <a:lnTo>
                    <a:pt x="193225" y="0"/>
                  </a:lnTo>
                  <a:lnTo>
                    <a:pt x="142259" y="1575"/>
                  </a:lnTo>
                  <a:lnTo>
                    <a:pt x="88944" y="12570"/>
                  </a:lnTo>
                  <a:lnTo>
                    <a:pt x="60588" y="25424"/>
                  </a:lnTo>
                  <a:lnTo>
                    <a:pt x="40186" y="42836"/>
                  </a:lnTo>
                  <a:lnTo>
                    <a:pt x="21136" y="72368"/>
                  </a:lnTo>
                  <a:lnTo>
                    <a:pt x="19940" y="82609"/>
                  </a:lnTo>
                  <a:lnTo>
                    <a:pt x="24850" y="103346"/>
                  </a:lnTo>
                  <a:lnTo>
                    <a:pt x="41070" y="121141"/>
                  </a:lnTo>
                  <a:lnTo>
                    <a:pt x="104194" y="158846"/>
                  </a:lnTo>
                  <a:lnTo>
                    <a:pt x="166507" y="187240"/>
                  </a:lnTo>
                  <a:lnTo>
                    <a:pt x="229984" y="215167"/>
                  </a:lnTo>
                  <a:lnTo>
                    <a:pt x="273416" y="243728"/>
                  </a:lnTo>
                  <a:lnTo>
                    <a:pt x="310201" y="277229"/>
                  </a:lnTo>
                  <a:lnTo>
                    <a:pt x="313256" y="285863"/>
                  </a:lnTo>
                  <a:lnTo>
                    <a:pt x="310410" y="304815"/>
                  </a:lnTo>
                  <a:lnTo>
                    <a:pt x="298227" y="321817"/>
                  </a:lnTo>
                  <a:lnTo>
                    <a:pt x="281114" y="336003"/>
                  </a:lnTo>
                  <a:lnTo>
                    <a:pt x="220821" y="362290"/>
                  </a:lnTo>
                  <a:lnTo>
                    <a:pt x="162830" y="380274"/>
                  </a:lnTo>
                  <a:lnTo>
                    <a:pt x="105931" y="397879"/>
                  </a:lnTo>
                  <a:lnTo>
                    <a:pt x="46531" y="411924"/>
                  </a:lnTo>
                  <a:lnTo>
                    <a:pt x="0" y="418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23610" y="148617"/>
            <a:ext cx="2532722" cy="724879"/>
            <a:chOff x="323610" y="148617"/>
            <a:chExt cx="2532722" cy="724879"/>
          </a:xfrm>
        </p:grpSpPr>
        <p:sp>
          <p:nvSpPr>
            <p:cNvPr id="2" name="Freeform 1"/>
            <p:cNvSpPr/>
            <p:nvPr/>
          </p:nvSpPr>
          <p:spPr>
            <a:xfrm>
              <a:off x="488773" y="210569"/>
              <a:ext cx="24951" cy="442198"/>
            </a:xfrm>
            <a:custGeom>
              <a:avLst/>
              <a:gdLst/>
              <a:ahLst/>
              <a:cxnLst/>
              <a:rect l="0" t="0" r="0" b="0"/>
              <a:pathLst>
                <a:path w="24951" h="442198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8728" y="132906"/>
                  </a:lnTo>
                  <a:lnTo>
                    <a:pt x="14264" y="185219"/>
                  </a:lnTo>
                  <a:lnTo>
                    <a:pt x="15904" y="236594"/>
                  </a:lnTo>
                  <a:lnTo>
                    <a:pt x="22047" y="300069"/>
                  </a:lnTo>
                  <a:lnTo>
                    <a:pt x="24950" y="360874"/>
                  </a:lnTo>
                  <a:lnTo>
                    <a:pt x="18592" y="409106"/>
                  </a:lnTo>
                  <a:lnTo>
                    <a:pt x="1659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3610" y="148617"/>
              <a:ext cx="353983" cy="283052"/>
            </a:xfrm>
            <a:custGeom>
              <a:avLst/>
              <a:gdLst/>
              <a:ahLst/>
              <a:cxnLst/>
              <a:rect l="0" t="0" r="0" b="0"/>
              <a:pathLst>
                <a:path w="353983" h="283052">
                  <a:moveTo>
                    <a:pt x="13301" y="135652"/>
                  </a:moveTo>
                  <a:lnTo>
                    <a:pt x="2123" y="124474"/>
                  </a:lnTo>
                  <a:lnTo>
                    <a:pt x="0" y="117671"/>
                  </a:lnTo>
                  <a:lnTo>
                    <a:pt x="2601" y="91330"/>
                  </a:lnTo>
                  <a:lnTo>
                    <a:pt x="11951" y="62468"/>
                  </a:lnTo>
                  <a:lnTo>
                    <a:pt x="30189" y="38579"/>
                  </a:lnTo>
                  <a:lnTo>
                    <a:pt x="57300" y="17852"/>
                  </a:lnTo>
                  <a:lnTo>
                    <a:pt x="88729" y="4952"/>
                  </a:lnTo>
                  <a:lnTo>
                    <a:pt x="143798" y="0"/>
                  </a:lnTo>
                  <a:lnTo>
                    <a:pt x="193517" y="2262"/>
                  </a:lnTo>
                  <a:lnTo>
                    <a:pt x="242174" y="13461"/>
                  </a:lnTo>
                  <a:lnTo>
                    <a:pt x="279987" y="31597"/>
                  </a:lnTo>
                  <a:lnTo>
                    <a:pt x="319314" y="64275"/>
                  </a:lnTo>
                  <a:lnTo>
                    <a:pt x="339238" y="94226"/>
                  </a:lnTo>
                  <a:lnTo>
                    <a:pt x="352551" y="125327"/>
                  </a:lnTo>
                  <a:lnTo>
                    <a:pt x="353982" y="149391"/>
                  </a:lnTo>
                  <a:lnTo>
                    <a:pt x="345369" y="197377"/>
                  </a:lnTo>
                  <a:lnTo>
                    <a:pt x="330190" y="224391"/>
                  </a:lnTo>
                  <a:lnTo>
                    <a:pt x="305286" y="247213"/>
                  </a:lnTo>
                  <a:lnTo>
                    <a:pt x="243634" y="271500"/>
                  </a:lnTo>
                  <a:lnTo>
                    <a:pt x="202814" y="283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407656"/>
              <a:ext cx="170887" cy="230203"/>
            </a:xfrm>
            <a:custGeom>
              <a:avLst/>
              <a:gdLst/>
              <a:ahLst/>
              <a:cxnLst/>
              <a:rect l="0" t="0" r="0" b="0"/>
              <a:pathLst>
                <a:path w="170887" h="230203">
                  <a:moveTo>
                    <a:pt x="0" y="108240"/>
                  </a:moveTo>
                  <a:lnTo>
                    <a:pt x="37478" y="116573"/>
                  </a:lnTo>
                  <a:lnTo>
                    <a:pt x="72326" y="114998"/>
                  </a:lnTo>
                  <a:lnTo>
                    <a:pt x="126161" y="100724"/>
                  </a:lnTo>
                  <a:lnTo>
                    <a:pt x="147318" y="93981"/>
                  </a:lnTo>
                  <a:lnTo>
                    <a:pt x="162181" y="80846"/>
                  </a:lnTo>
                  <a:lnTo>
                    <a:pt x="167782" y="72430"/>
                  </a:lnTo>
                  <a:lnTo>
                    <a:pt x="170886" y="53720"/>
                  </a:lnTo>
                  <a:lnTo>
                    <a:pt x="170076" y="43817"/>
                  </a:lnTo>
                  <a:lnTo>
                    <a:pt x="162937" y="26575"/>
                  </a:lnTo>
                  <a:lnTo>
                    <a:pt x="157757" y="18702"/>
                  </a:lnTo>
                  <a:lnTo>
                    <a:pt x="139524" y="6834"/>
                  </a:lnTo>
                  <a:lnTo>
                    <a:pt x="116993" y="0"/>
                  </a:lnTo>
                  <a:lnTo>
                    <a:pt x="95281" y="862"/>
                  </a:lnTo>
                  <a:lnTo>
                    <a:pt x="77052" y="8264"/>
                  </a:lnTo>
                  <a:lnTo>
                    <a:pt x="68915" y="13513"/>
                  </a:lnTo>
                  <a:lnTo>
                    <a:pt x="56755" y="28704"/>
                  </a:lnTo>
                  <a:lnTo>
                    <a:pt x="31946" y="87595"/>
                  </a:lnTo>
                  <a:lnTo>
                    <a:pt x="28317" y="97986"/>
                  </a:lnTo>
                  <a:lnTo>
                    <a:pt x="28797" y="134967"/>
                  </a:lnTo>
                  <a:lnTo>
                    <a:pt x="41938" y="169971"/>
                  </a:lnTo>
                  <a:lnTo>
                    <a:pt x="60649" y="196981"/>
                  </a:lnTo>
                  <a:lnTo>
                    <a:pt x="92189" y="219801"/>
                  </a:lnTo>
                  <a:lnTo>
                    <a:pt x="131170" y="230202"/>
                  </a:lnTo>
                  <a:lnTo>
                    <a:pt x="149155" y="229516"/>
                  </a:lnTo>
                  <a:lnTo>
                    <a:pt x="168456" y="224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452725"/>
              <a:ext cx="126343" cy="177422"/>
            </a:xfrm>
            <a:custGeom>
              <a:avLst/>
              <a:gdLst/>
              <a:ahLst/>
              <a:cxnLst/>
              <a:rect l="0" t="0" r="0" b="0"/>
              <a:pathLst>
                <a:path w="126343" h="177422">
                  <a:moveTo>
                    <a:pt x="0" y="84228"/>
                  </a:moveTo>
                  <a:lnTo>
                    <a:pt x="19128" y="146508"/>
                  </a:lnTo>
                  <a:lnTo>
                    <a:pt x="33094" y="177421"/>
                  </a:lnTo>
                  <a:lnTo>
                    <a:pt x="33761" y="175602"/>
                  </a:lnTo>
                  <a:lnTo>
                    <a:pt x="23444" y="118882"/>
                  </a:lnTo>
                  <a:lnTo>
                    <a:pt x="27118" y="60267"/>
                  </a:lnTo>
                  <a:lnTo>
                    <a:pt x="38959" y="38094"/>
                  </a:lnTo>
                  <a:lnTo>
                    <a:pt x="47030" y="28905"/>
                  </a:lnTo>
                  <a:lnTo>
                    <a:pt x="71595" y="18696"/>
                  </a:lnTo>
                  <a:lnTo>
                    <a:pt x="105831" y="98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447136"/>
              <a:ext cx="126540" cy="181057"/>
            </a:xfrm>
            <a:custGeom>
              <a:avLst/>
              <a:gdLst/>
              <a:ahLst/>
              <a:cxnLst/>
              <a:rect l="0" t="0" r="0" b="0"/>
              <a:pathLst>
                <a:path w="126540" h="181057">
                  <a:moveTo>
                    <a:pt x="115813" y="5589"/>
                  </a:moveTo>
                  <a:lnTo>
                    <a:pt x="99046" y="0"/>
                  </a:lnTo>
                  <a:lnTo>
                    <a:pt x="66261" y="2113"/>
                  </a:lnTo>
                  <a:lnTo>
                    <a:pt x="32501" y="10148"/>
                  </a:lnTo>
                  <a:lnTo>
                    <a:pt x="24007" y="15647"/>
                  </a:lnTo>
                  <a:lnTo>
                    <a:pt x="11449" y="31116"/>
                  </a:lnTo>
                  <a:lnTo>
                    <a:pt x="9973" y="38985"/>
                  </a:lnTo>
                  <a:lnTo>
                    <a:pt x="11328" y="46570"/>
                  </a:lnTo>
                  <a:lnTo>
                    <a:pt x="14571" y="53967"/>
                  </a:lnTo>
                  <a:lnTo>
                    <a:pt x="27533" y="65305"/>
                  </a:lnTo>
                  <a:lnTo>
                    <a:pt x="84796" y="97847"/>
                  </a:lnTo>
                  <a:lnTo>
                    <a:pt x="112862" y="113253"/>
                  </a:lnTo>
                  <a:lnTo>
                    <a:pt x="120865" y="119479"/>
                  </a:lnTo>
                  <a:lnTo>
                    <a:pt x="125030" y="128309"/>
                  </a:lnTo>
                  <a:lnTo>
                    <a:pt x="126539" y="150598"/>
                  </a:lnTo>
                  <a:lnTo>
                    <a:pt x="122964" y="159584"/>
                  </a:lnTo>
                  <a:lnTo>
                    <a:pt x="109633" y="172687"/>
                  </a:lnTo>
                  <a:lnTo>
                    <a:pt x="88890" y="179291"/>
                  </a:lnTo>
                  <a:lnTo>
                    <a:pt x="64073" y="181056"/>
                  </a:lnTo>
                  <a:lnTo>
                    <a:pt x="19372" y="175776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8548" y="520835"/>
              <a:ext cx="132441" cy="143067"/>
            </a:xfrm>
            <a:custGeom>
              <a:avLst/>
              <a:gdLst/>
              <a:ahLst/>
              <a:cxnLst/>
              <a:rect l="0" t="0" r="0" b="0"/>
              <a:pathLst>
                <a:path w="132441" h="143067">
                  <a:moveTo>
                    <a:pt x="77514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7"/>
                  </a:lnTo>
                  <a:lnTo>
                    <a:pt x="1375" y="59342"/>
                  </a:lnTo>
                  <a:lnTo>
                    <a:pt x="0" y="79782"/>
                  </a:lnTo>
                  <a:lnTo>
                    <a:pt x="4459" y="99395"/>
                  </a:lnTo>
                  <a:lnTo>
                    <a:pt x="14239" y="115911"/>
                  </a:lnTo>
                  <a:lnTo>
                    <a:pt x="38489" y="138363"/>
                  </a:lnTo>
                  <a:lnTo>
                    <a:pt x="49157" y="142068"/>
                  </a:lnTo>
                  <a:lnTo>
                    <a:pt x="73490" y="143066"/>
                  </a:lnTo>
                  <a:lnTo>
                    <a:pt x="107907" y="131461"/>
                  </a:lnTo>
                  <a:lnTo>
                    <a:pt x="123387" y="116515"/>
                  </a:lnTo>
                  <a:lnTo>
                    <a:pt x="129153" y="107615"/>
                  </a:lnTo>
                  <a:lnTo>
                    <a:pt x="132440" y="82130"/>
                  </a:lnTo>
                  <a:lnTo>
                    <a:pt x="131679" y="67145"/>
                  </a:lnTo>
                  <a:lnTo>
                    <a:pt x="121474" y="44256"/>
                  </a:lnTo>
                  <a:lnTo>
                    <a:pt x="105241" y="27454"/>
                  </a:lnTo>
                  <a:lnTo>
                    <a:pt x="66985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932" y="522160"/>
              <a:ext cx="157929" cy="130607"/>
            </a:xfrm>
            <a:custGeom>
              <a:avLst/>
              <a:gdLst/>
              <a:ahLst/>
              <a:cxnLst/>
              <a:rect l="0" t="0" r="0" b="0"/>
              <a:pathLst>
                <a:path w="157929" h="130607">
                  <a:moveTo>
                    <a:pt x="0" y="56907"/>
                  </a:moveTo>
                  <a:lnTo>
                    <a:pt x="8334" y="94385"/>
                  </a:lnTo>
                  <a:lnTo>
                    <a:pt x="8383" y="110998"/>
                  </a:lnTo>
                  <a:lnTo>
                    <a:pt x="6759" y="110515"/>
                  </a:lnTo>
                  <a:lnTo>
                    <a:pt x="4506" y="106684"/>
                  </a:lnTo>
                  <a:lnTo>
                    <a:pt x="1335" y="78935"/>
                  </a:lnTo>
                  <a:lnTo>
                    <a:pt x="5985" y="46666"/>
                  </a:lnTo>
                  <a:lnTo>
                    <a:pt x="20361" y="14878"/>
                  </a:lnTo>
                  <a:lnTo>
                    <a:pt x="28782" y="7831"/>
                  </a:lnTo>
                  <a:lnTo>
                    <a:pt x="50617" y="0"/>
                  </a:lnTo>
                  <a:lnTo>
                    <a:pt x="60651" y="252"/>
                  </a:lnTo>
                  <a:lnTo>
                    <a:pt x="78039" y="6770"/>
                  </a:lnTo>
                  <a:lnTo>
                    <a:pt x="122597" y="52462"/>
                  </a:lnTo>
                  <a:lnTo>
                    <a:pt x="142457" y="89694"/>
                  </a:lnTo>
                  <a:lnTo>
                    <a:pt x="157928" y="130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6066" y="534461"/>
              <a:ext cx="209064" cy="145408"/>
            </a:xfrm>
            <a:custGeom>
              <a:avLst/>
              <a:gdLst/>
              <a:ahLst/>
              <a:cxnLst/>
              <a:rect l="0" t="0" r="0" b="0"/>
              <a:pathLst>
                <a:path w="209064" h="145408">
                  <a:moveTo>
                    <a:pt x="103778" y="76191"/>
                  </a:moveTo>
                  <a:lnTo>
                    <a:pt x="100659" y="33500"/>
                  </a:lnTo>
                  <a:lnTo>
                    <a:pt x="98189" y="23164"/>
                  </a:lnTo>
                  <a:lnTo>
                    <a:pt x="93033" y="15103"/>
                  </a:lnTo>
                  <a:lnTo>
                    <a:pt x="77946" y="3028"/>
                  </a:lnTo>
                  <a:lnTo>
                    <a:pt x="56422" y="0"/>
                  </a:lnTo>
                  <a:lnTo>
                    <a:pt x="33598" y="3724"/>
                  </a:lnTo>
                  <a:lnTo>
                    <a:pt x="15655" y="13178"/>
                  </a:lnTo>
                  <a:lnTo>
                    <a:pt x="9934" y="21314"/>
                  </a:lnTo>
                  <a:lnTo>
                    <a:pt x="1883" y="55122"/>
                  </a:lnTo>
                  <a:lnTo>
                    <a:pt x="0" y="81255"/>
                  </a:lnTo>
                  <a:lnTo>
                    <a:pt x="5402" y="102229"/>
                  </a:lnTo>
                  <a:lnTo>
                    <a:pt x="27934" y="134757"/>
                  </a:lnTo>
                  <a:lnTo>
                    <a:pt x="50572" y="143165"/>
                  </a:lnTo>
                  <a:lnTo>
                    <a:pt x="64798" y="145407"/>
                  </a:lnTo>
                  <a:lnTo>
                    <a:pt x="76622" y="143392"/>
                  </a:lnTo>
                  <a:lnTo>
                    <a:pt x="95998" y="131795"/>
                  </a:lnTo>
                  <a:lnTo>
                    <a:pt x="109289" y="114942"/>
                  </a:lnTo>
                  <a:lnTo>
                    <a:pt x="114471" y="105535"/>
                  </a:lnTo>
                  <a:lnTo>
                    <a:pt x="117109" y="82604"/>
                  </a:lnTo>
                  <a:lnTo>
                    <a:pt x="116722" y="65003"/>
                  </a:lnTo>
                  <a:lnTo>
                    <a:pt x="118257" y="65223"/>
                  </a:lnTo>
                  <a:lnTo>
                    <a:pt x="140780" y="91558"/>
                  </a:lnTo>
                  <a:lnTo>
                    <a:pt x="153758" y="104858"/>
                  </a:lnTo>
                  <a:lnTo>
                    <a:pt x="173565" y="112329"/>
                  </a:lnTo>
                  <a:lnTo>
                    <a:pt x="209063" y="118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9886" y="27374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9263"/>
                  </a:lnTo>
                  <a:lnTo>
                    <a:pt x="3119" y="110294"/>
                  </a:lnTo>
                  <a:lnTo>
                    <a:pt x="8333" y="158242"/>
                  </a:lnTo>
                  <a:lnTo>
                    <a:pt x="12997" y="218072"/>
                  </a:lnTo>
                  <a:lnTo>
                    <a:pt x="25054" y="279513"/>
                  </a:lnTo>
                  <a:lnTo>
                    <a:pt x="30295" y="333850"/>
                  </a:lnTo>
                  <a:lnTo>
                    <a:pt x="34450" y="380284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8763" y="461709"/>
              <a:ext cx="148286" cy="411787"/>
            </a:xfrm>
            <a:custGeom>
              <a:avLst/>
              <a:gdLst/>
              <a:ahLst/>
              <a:cxnLst/>
              <a:rect l="0" t="0" r="0" b="0"/>
              <a:pathLst>
                <a:path w="148286" h="411787">
                  <a:moveTo>
                    <a:pt x="10148" y="117358"/>
                  </a:moveTo>
                  <a:lnTo>
                    <a:pt x="10148" y="171502"/>
                  </a:lnTo>
                  <a:lnTo>
                    <a:pt x="17384" y="234322"/>
                  </a:lnTo>
                  <a:lnTo>
                    <a:pt x="19701" y="281216"/>
                  </a:lnTo>
                  <a:lnTo>
                    <a:pt x="20388" y="332155"/>
                  </a:lnTo>
                  <a:lnTo>
                    <a:pt x="23740" y="395530"/>
                  </a:lnTo>
                  <a:lnTo>
                    <a:pt x="26717" y="411786"/>
                  </a:lnTo>
                  <a:lnTo>
                    <a:pt x="24141" y="403413"/>
                  </a:lnTo>
                  <a:lnTo>
                    <a:pt x="20191" y="344268"/>
                  </a:lnTo>
                  <a:lnTo>
                    <a:pt x="12474" y="291305"/>
                  </a:lnTo>
                  <a:lnTo>
                    <a:pt x="3949" y="231679"/>
                  </a:lnTo>
                  <a:lnTo>
                    <a:pt x="903" y="170728"/>
                  </a:lnTo>
                  <a:lnTo>
                    <a:pt x="0" y="116274"/>
                  </a:lnTo>
                  <a:lnTo>
                    <a:pt x="2072" y="71153"/>
                  </a:lnTo>
                  <a:lnTo>
                    <a:pt x="16464" y="36207"/>
                  </a:lnTo>
                  <a:lnTo>
                    <a:pt x="28943" y="18510"/>
                  </a:lnTo>
                  <a:lnTo>
                    <a:pt x="45408" y="5965"/>
                  </a:lnTo>
                  <a:lnTo>
                    <a:pt x="54712" y="982"/>
                  </a:lnTo>
                  <a:lnTo>
                    <a:pt x="64424" y="0"/>
                  </a:lnTo>
                  <a:lnTo>
                    <a:pt x="84574" y="5147"/>
                  </a:lnTo>
                  <a:lnTo>
                    <a:pt x="102108" y="18353"/>
                  </a:lnTo>
                  <a:lnTo>
                    <a:pt x="138462" y="65542"/>
                  </a:lnTo>
                  <a:lnTo>
                    <a:pt x="148285" y="86140"/>
                  </a:lnTo>
                  <a:lnTo>
                    <a:pt x="147192" y="110112"/>
                  </a:lnTo>
                  <a:lnTo>
                    <a:pt x="137737" y="134025"/>
                  </a:lnTo>
                  <a:lnTo>
                    <a:pt x="121837" y="152451"/>
                  </a:lnTo>
                  <a:lnTo>
                    <a:pt x="93154" y="170390"/>
                  </a:lnTo>
                  <a:lnTo>
                    <a:pt x="56840" y="177525"/>
                  </a:lnTo>
                  <a:lnTo>
                    <a:pt x="39479" y="176074"/>
                  </a:lnTo>
                  <a:lnTo>
                    <a:pt x="20677" y="17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2255" y="421139"/>
              <a:ext cx="60399" cy="180909"/>
            </a:xfrm>
            <a:custGeom>
              <a:avLst/>
              <a:gdLst/>
              <a:ahLst/>
              <a:cxnLst/>
              <a:rect l="0" t="0" r="0" b="0"/>
              <a:pathLst>
                <a:path w="60399" h="180909">
                  <a:moveTo>
                    <a:pt x="7755" y="84228"/>
                  </a:moveTo>
                  <a:lnTo>
                    <a:pt x="22409" y="139369"/>
                  </a:lnTo>
                  <a:lnTo>
                    <a:pt x="33613" y="180908"/>
                  </a:lnTo>
                  <a:lnTo>
                    <a:pt x="33183" y="180267"/>
                  </a:lnTo>
                  <a:lnTo>
                    <a:pt x="5349" y="119596"/>
                  </a:lnTo>
                  <a:lnTo>
                    <a:pt x="0" y="58806"/>
                  </a:lnTo>
                  <a:lnTo>
                    <a:pt x="3529" y="29256"/>
                  </a:lnTo>
                  <a:lnTo>
                    <a:pt x="9617" y="19504"/>
                  </a:lnTo>
                  <a:lnTo>
                    <a:pt x="18355" y="13003"/>
                  </a:lnTo>
                  <a:lnTo>
                    <a:pt x="60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9937" y="463253"/>
              <a:ext cx="126395" cy="157985"/>
            </a:xfrm>
            <a:custGeom>
              <a:avLst/>
              <a:gdLst/>
              <a:ahLst/>
              <a:cxnLst/>
              <a:rect l="0" t="0" r="0" b="0"/>
              <a:pathLst>
                <a:path w="126395" h="157985">
                  <a:moveTo>
                    <a:pt x="91700" y="0"/>
                  </a:moveTo>
                  <a:lnTo>
                    <a:pt x="38995" y="19129"/>
                  </a:lnTo>
                  <a:lnTo>
                    <a:pt x="23042" y="30339"/>
                  </a:lnTo>
                  <a:lnTo>
                    <a:pt x="11273" y="46239"/>
                  </a:lnTo>
                  <a:lnTo>
                    <a:pt x="3312" y="66175"/>
                  </a:lnTo>
                  <a:lnTo>
                    <a:pt x="0" y="102536"/>
                  </a:lnTo>
                  <a:lnTo>
                    <a:pt x="3371" y="125120"/>
                  </a:lnTo>
                  <a:lnTo>
                    <a:pt x="15008" y="143737"/>
                  </a:lnTo>
                  <a:lnTo>
                    <a:pt x="23025" y="151977"/>
                  </a:lnTo>
                  <a:lnTo>
                    <a:pt x="31878" y="156300"/>
                  </a:lnTo>
                  <a:lnTo>
                    <a:pt x="51075" y="157984"/>
                  </a:lnTo>
                  <a:lnTo>
                    <a:pt x="81613" y="152355"/>
                  </a:lnTo>
                  <a:lnTo>
                    <a:pt x="107298" y="137689"/>
                  </a:lnTo>
                  <a:lnTo>
                    <a:pt x="119300" y="122027"/>
                  </a:lnTo>
                  <a:lnTo>
                    <a:pt x="124138" y="112937"/>
                  </a:lnTo>
                  <a:lnTo>
                    <a:pt x="126394" y="90359"/>
                  </a:lnTo>
                  <a:lnTo>
                    <a:pt x="122327" y="65896"/>
                  </a:lnTo>
                  <a:lnTo>
                    <a:pt x="106884" y="33563"/>
                  </a:lnTo>
                  <a:lnTo>
                    <a:pt x="88660" y="10985"/>
                  </a:lnTo>
                  <a:lnTo>
                    <a:pt x="70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47440" y="413530"/>
            <a:ext cx="3674447" cy="344522"/>
            <a:chOff x="347440" y="413530"/>
            <a:chExt cx="3674447" cy="344522"/>
          </a:xfrm>
        </p:grpSpPr>
        <p:sp>
          <p:nvSpPr>
            <p:cNvPr id="15" name="Freeform 14"/>
            <p:cNvSpPr/>
            <p:nvPr/>
          </p:nvSpPr>
          <p:spPr>
            <a:xfrm>
              <a:off x="2947979" y="463253"/>
              <a:ext cx="178985" cy="198347"/>
            </a:xfrm>
            <a:custGeom>
              <a:avLst/>
              <a:gdLst/>
              <a:ahLst/>
              <a:cxnLst/>
              <a:rect l="0" t="0" r="0" b="0"/>
              <a:pathLst>
                <a:path w="178985" h="198347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19465" y="193988"/>
                  </a:lnTo>
                  <a:lnTo>
                    <a:pt x="18826" y="198346"/>
                  </a:lnTo>
                  <a:lnTo>
                    <a:pt x="17230" y="196572"/>
                  </a:lnTo>
                  <a:lnTo>
                    <a:pt x="4175" y="140443"/>
                  </a:lnTo>
                  <a:lnTo>
                    <a:pt x="2407" y="99455"/>
                  </a:lnTo>
                  <a:lnTo>
                    <a:pt x="14817" y="42733"/>
                  </a:lnTo>
                  <a:lnTo>
                    <a:pt x="20407" y="34338"/>
                  </a:lnTo>
                  <a:lnTo>
                    <a:pt x="35976" y="21891"/>
                  </a:lnTo>
                  <a:lnTo>
                    <a:pt x="57713" y="18698"/>
                  </a:lnTo>
                  <a:lnTo>
                    <a:pt x="80633" y="22348"/>
                  </a:lnTo>
                  <a:lnTo>
                    <a:pt x="106689" y="37558"/>
                  </a:lnTo>
                  <a:lnTo>
                    <a:pt x="136455" y="66777"/>
                  </a:lnTo>
                  <a:lnTo>
                    <a:pt x="164864" y="105998"/>
                  </a:lnTo>
                  <a:lnTo>
                    <a:pt x="172709" y="129779"/>
                  </a:lnTo>
                  <a:lnTo>
                    <a:pt x="17898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65721" y="463253"/>
              <a:ext cx="100484" cy="153164"/>
            </a:xfrm>
            <a:custGeom>
              <a:avLst/>
              <a:gdLst/>
              <a:ahLst/>
              <a:cxnLst/>
              <a:rect l="0" t="0" r="0" b="0"/>
              <a:pathLst>
                <a:path w="100484" h="153164">
                  <a:moveTo>
                    <a:pt x="77056" y="0"/>
                  </a:moveTo>
                  <a:lnTo>
                    <a:pt x="60288" y="5590"/>
                  </a:lnTo>
                  <a:lnTo>
                    <a:pt x="45817" y="17692"/>
                  </a:lnTo>
                  <a:lnTo>
                    <a:pt x="11591" y="64115"/>
                  </a:lnTo>
                  <a:lnTo>
                    <a:pt x="1947" y="84648"/>
                  </a:lnTo>
                  <a:lnTo>
                    <a:pt x="0" y="105472"/>
                  </a:lnTo>
                  <a:lnTo>
                    <a:pt x="4204" y="125255"/>
                  </a:lnTo>
                  <a:lnTo>
                    <a:pt x="13872" y="141847"/>
                  </a:lnTo>
                  <a:lnTo>
                    <a:pt x="22065" y="147207"/>
                  </a:lnTo>
                  <a:lnTo>
                    <a:pt x="43647" y="153163"/>
                  </a:lnTo>
                  <a:lnTo>
                    <a:pt x="65717" y="149571"/>
                  </a:lnTo>
                  <a:lnTo>
                    <a:pt x="76516" y="145338"/>
                  </a:lnTo>
                  <a:lnTo>
                    <a:pt x="84885" y="137836"/>
                  </a:lnTo>
                  <a:lnTo>
                    <a:pt x="97303" y="117023"/>
                  </a:lnTo>
                  <a:lnTo>
                    <a:pt x="100483" y="95294"/>
                  </a:lnTo>
                  <a:lnTo>
                    <a:pt x="92992" y="52749"/>
                  </a:lnTo>
                  <a:lnTo>
                    <a:pt x="80629" y="34753"/>
                  </a:lnTo>
                  <a:lnTo>
                    <a:pt x="66946" y="22465"/>
                  </a:lnTo>
                  <a:lnTo>
                    <a:pt x="63297" y="20826"/>
                  </a:lnTo>
                  <a:lnTo>
                    <a:pt x="559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0655" y="452725"/>
              <a:ext cx="120070" cy="153012"/>
            </a:xfrm>
            <a:custGeom>
              <a:avLst/>
              <a:gdLst/>
              <a:ahLst/>
              <a:cxnLst/>
              <a:rect l="0" t="0" r="0" b="0"/>
              <a:pathLst>
                <a:path w="120070" h="153012">
                  <a:moveTo>
                    <a:pt x="17935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7"/>
                  </a:lnTo>
                  <a:lnTo>
                    <a:pt x="11789" y="114207"/>
                  </a:lnTo>
                  <a:lnTo>
                    <a:pt x="24563" y="133037"/>
                  </a:lnTo>
                  <a:lnTo>
                    <a:pt x="32882" y="141334"/>
                  </a:lnTo>
                  <a:lnTo>
                    <a:pt x="54604" y="150552"/>
                  </a:lnTo>
                  <a:lnTo>
                    <a:pt x="66947" y="153011"/>
                  </a:lnTo>
                  <a:lnTo>
                    <a:pt x="77516" y="152310"/>
                  </a:lnTo>
                  <a:lnTo>
                    <a:pt x="95498" y="145292"/>
                  </a:lnTo>
                  <a:lnTo>
                    <a:pt x="108170" y="131255"/>
                  </a:lnTo>
                  <a:lnTo>
                    <a:pt x="116531" y="112148"/>
                  </a:lnTo>
                  <a:lnTo>
                    <a:pt x="120069" y="75083"/>
                  </a:lnTo>
                  <a:lnTo>
                    <a:pt x="114496" y="26876"/>
                  </a:lnTo>
                  <a:lnTo>
                    <a:pt x="112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5989" y="413530"/>
              <a:ext cx="189514" cy="249766"/>
            </a:xfrm>
            <a:custGeom>
              <a:avLst/>
              <a:gdLst/>
              <a:ahLst/>
              <a:cxnLst/>
              <a:rect l="0" t="0" r="0" b="0"/>
              <a:pathLst>
                <a:path w="189514" h="249766">
                  <a:moveTo>
                    <a:pt x="0" y="49723"/>
                  </a:moveTo>
                  <a:lnTo>
                    <a:pt x="25194" y="112004"/>
                  </a:lnTo>
                  <a:lnTo>
                    <a:pt x="45244" y="174331"/>
                  </a:lnTo>
                  <a:lnTo>
                    <a:pt x="45371" y="177249"/>
                  </a:lnTo>
                  <a:lnTo>
                    <a:pt x="39272" y="168012"/>
                  </a:lnTo>
                  <a:lnTo>
                    <a:pt x="28274" y="142094"/>
                  </a:lnTo>
                  <a:lnTo>
                    <a:pt x="22008" y="80070"/>
                  </a:lnTo>
                  <a:lnTo>
                    <a:pt x="24459" y="41948"/>
                  </a:lnTo>
                  <a:lnTo>
                    <a:pt x="26834" y="30501"/>
                  </a:lnTo>
                  <a:lnTo>
                    <a:pt x="38833" y="11545"/>
                  </a:lnTo>
                  <a:lnTo>
                    <a:pt x="46946" y="3214"/>
                  </a:lnTo>
                  <a:lnTo>
                    <a:pt x="55864" y="0"/>
                  </a:lnTo>
                  <a:lnTo>
                    <a:pt x="65319" y="197"/>
                  </a:lnTo>
                  <a:lnTo>
                    <a:pt x="84013" y="6654"/>
                  </a:lnTo>
                  <a:lnTo>
                    <a:pt x="122342" y="36484"/>
                  </a:lnTo>
                  <a:lnTo>
                    <a:pt x="149642" y="79560"/>
                  </a:lnTo>
                  <a:lnTo>
                    <a:pt x="171337" y="133721"/>
                  </a:lnTo>
                  <a:lnTo>
                    <a:pt x="186311" y="189683"/>
                  </a:lnTo>
                  <a:lnTo>
                    <a:pt x="189513" y="249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" y="716588"/>
              <a:ext cx="3316478" cy="41464"/>
            </a:xfrm>
            <a:custGeom>
              <a:avLst/>
              <a:gdLst/>
              <a:ahLst/>
              <a:cxnLst/>
              <a:rect l="0" t="0" r="0" b="0"/>
              <a:pathLst>
                <a:path w="3316478" h="41464">
                  <a:moveTo>
                    <a:pt x="3316477" y="9878"/>
                  </a:moveTo>
                  <a:lnTo>
                    <a:pt x="3259213" y="9878"/>
                  </a:lnTo>
                  <a:lnTo>
                    <a:pt x="3206703" y="9878"/>
                  </a:lnTo>
                  <a:lnTo>
                    <a:pt x="3149810" y="12997"/>
                  </a:lnTo>
                  <a:lnTo>
                    <a:pt x="3099028" y="18211"/>
                  </a:lnTo>
                  <a:lnTo>
                    <a:pt x="3039947" y="19973"/>
                  </a:lnTo>
                  <a:lnTo>
                    <a:pt x="2982047" y="20321"/>
                  </a:lnTo>
                  <a:lnTo>
                    <a:pt x="2932597" y="20381"/>
                  </a:lnTo>
                  <a:lnTo>
                    <a:pt x="2880900" y="21569"/>
                  </a:lnTo>
                  <a:lnTo>
                    <a:pt x="2829708" y="27640"/>
                  </a:lnTo>
                  <a:lnTo>
                    <a:pt x="2766776" y="30284"/>
                  </a:lnTo>
                  <a:lnTo>
                    <a:pt x="2715695" y="30742"/>
                  </a:lnTo>
                  <a:lnTo>
                    <a:pt x="2663515" y="30878"/>
                  </a:lnTo>
                  <a:lnTo>
                    <a:pt x="2611010" y="30918"/>
                  </a:lnTo>
                  <a:lnTo>
                    <a:pt x="2558408" y="30930"/>
                  </a:lnTo>
                  <a:lnTo>
                    <a:pt x="2505777" y="30933"/>
                  </a:lnTo>
                  <a:lnTo>
                    <a:pt x="2453138" y="30934"/>
                  </a:lnTo>
                  <a:lnTo>
                    <a:pt x="2400497" y="30935"/>
                  </a:lnTo>
                  <a:lnTo>
                    <a:pt x="2347855" y="30935"/>
                  </a:lnTo>
                  <a:lnTo>
                    <a:pt x="2295213" y="30935"/>
                  </a:lnTo>
                  <a:lnTo>
                    <a:pt x="2242570" y="30935"/>
                  </a:lnTo>
                  <a:lnTo>
                    <a:pt x="2189927" y="30935"/>
                  </a:lnTo>
                  <a:lnTo>
                    <a:pt x="2137285" y="30935"/>
                  </a:lnTo>
                  <a:lnTo>
                    <a:pt x="2084642" y="30935"/>
                  </a:lnTo>
                  <a:lnTo>
                    <a:pt x="2032000" y="34054"/>
                  </a:lnTo>
                  <a:lnTo>
                    <a:pt x="1976238" y="36149"/>
                  </a:lnTo>
                  <a:lnTo>
                    <a:pt x="1918382" y="32480"/>
                  </a:lnTo>
                  <a:lnTo>
                    <a:pt x="1864194" y="31393"/>
                  </a:lnTo>
                  <a:lnTo>
                    <a:pt x="1811094" y="31071"/>
                  </a:lnTo>
                  <a:lnTo>
                    <a:pt x="1758316" y="30975"/>
                  </a:lnTo>
                  <a:lnTo>
                    <a:pt x="1702514" y="30947"/>
                  </a:lnTo>
                  <a:lnTo>
                    <a:pt x="1644646" y="30938"/>
                  </a:lnTo>
                  <a:lnTo>
                    <a:pt x="1590455" y="30936"/>
                  </a:lnTo>
                  <a:lnTo>
                    <a:pt x="1534234" y="30935"/>
                  </a:lnTo>
                  <a:lnTo>
                    <a:pt x="1476242" y="27815"/>
                  </a:lnTo>
                  <a:lnTo>
                    <a:pt x="1422014" y="22602"/>
                  </a:lnTo>
                  <a:lnTo>
                    <a:pt x="1365783" y="21057"/>
                  </a:lnTo>
                  <a:lnTo>
                    <a:pt x="1307787" y="20599"/>
                  </a:lnTo>
                  <a:lnTo>
                    <a:pt x="1250439" y="17344"/>
                  </a:lnTo>
                  <a:lnTo>
                    <a:pt x="1188994" y="12090"/>
                  </a:lnTo>
                  <a:lnTo>
                    <a:pt x="1126334" y="10533"/>
                  </a:lnTo>
                  <a:lnTo>
                    <a:pt x="1066434" y="10072"/>
                  </a:lnTo>
                  <a:lnTo>
                    <a:pt x="1008522" y="9935"/>
                  </a:lnTo>
                  <a:lnTo>
                    <a:pt x="946909" y="9895"/>
                  </a:lnTo>
                  <a:lnTo>
                    <a:pt x="884199" y="9883"/>
                  </a:lnTo>
                  <a:lnTo>
                    <a:pt x="821165" y="9879"/>
                  </a:lnTo>
                  <a:lnTo>
                    <a:pt x="758035" y="9878"/>
                  </a:lnTo>
                  <a:lnTo>
                    <a:pt x="694876" y="9878"/>
                  </a:lnTo>
                  <a:lnTo>
                    <a:pt x="637947" y="9878"/>
                  </a:lnTo>
                  <a:lnTo>
                    <a:pt x="582379" y="4289"/>
                  </a:lnTo>
                  <a:lnTo>
                    <a:pt x="531695" y="813"/>
                  </a:lnTo>
                  <a:lnTo>
                    <a:pt x="489383" y="0"/>
                  </a:lnTo>
                  <a:lnTo>
                    <a:pt x="444451" y="808"/>
                  </a:lnTo>
                  <a:lnTo>
                    <a:pt x="401085" y="5067"/>
                  </a:lnTo>
                  <a:lnTo>
                    <a:pt x="358414" y="7740"/>
                  </a:lnTo>
                  <a:lnTo>
                    <a:pt x="301169" y="9244"/>
                  </a:lnTo>
                  <a:lnTo>
                    <a:pt x="245494" y="15342"/>
                  </a:lnTo>
                  <a:lnTo>
                    <a:pt x="194791" y="18906"/>
                  </a:lnTo>
                  <a:lnTo>
                    <a:pt x="135315" y="25551"/>
                  </a:lnTo>
                  <a:lnTo>
                    <a:pt x="78828" y="29340"/>
                  </a:lnTo>
                  <a:lnTo>
                    <a:pt x="20423" y="37855"/>
                  </a:lnTo>
                  <a:lnTo>
                    <a:pt x="0" y="41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8186" y="49483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200909" y="178984"/>
            <a:ext cx="3317714" cy="706367"/>
            <a:chOff x="4200909" y="178984"/>
            <a:chExt cx="3317714" cy="706367"/>
          </a:xfrm>
        </p:grpSpPr>
        <p:sp>
          <p:nvSpPr>
            <p:cNvPr id="22" name="Freeform 21"/>
            <p:cNvSpPr/>
            <p:nvPr/>
          </p:nvSpPr>
          <p:spPr>
            <a:xfrm>
              <a:off x="4200909" y="178984"/>
              <a:ext cx="294473" cy="547948"/>
            </a:xfrm>
            <a:custGeom>
              <a:avLst/>
              <a:gdLst/>
              <a:ahLst/>
              <a:cxnLst/>
              <a:rect l="0" t="0" r="0" b="0"/>
              <a:pathLst>
                <a:path w="294473" h="547948">
                  <a:moveTo>
                    <a:pt x="21018" y="547482"/>
                  </a:moveTo>
                  <a:lnTo>
                    <a:pt x="13782" y="519926"/>
                  </a:lnTo>
                  <a:lnTo>
                    <a:pt x="11140" y="460584"/>
                  </a:lnTo>
                  <a:lnTo>
                    <a:pt x="10682" y="409820"/>
                  </a:lnTo>
                  <a:lnTo>
                    <a:pt x="10547" y="357734"/>
                  </a:lnTo>
                  <a:lnTo>
                    <a:pt x="7387" y="308376"/>
                  </a:lnTo>
                  <a:lnTo>
                    <a:pt x="2161" y="260997"/>
                  </a:lnTo>
                  <a:lnTo>
                    <a:pt x="613" y="209913"/>
                  </a:lnTo>
                  <a:lnTo>
                    <a:pt x="155" y="160852"/>
                  </a:lnTo>
                  <a:lnTo>
                    <a:pt x="0" y="102353"/>
                  </a:lnTo>
                  <a:lnTo>
                    <a:pt x="1156" y="97481"/>
                  </a:lnTo>
                  <a:lnTo>
                    <a:pt x="3098" y="98913"/>
                  </a:lnTo>
                  <a:lnTo>
                    <a:pt x="25157" y="148380"/>
                  </a:lnTo>
                  <a:lnTo>
                    <a:pt x="41506" y="205911"/>
                  </a:lnTo>
                  <a:lnTo>
                    <a:pt x="66783" y="262599"/>
                  </a:lnTo>
                  <a:lnTo>
                    <a:pt x="92844" y="315774"/>
                  </a:lnTo>
                  <a:lnTo>
                    <a:pt x="115066" y="371606"/>
                  </a:lnTo>
                  <a:lnTo>
                    <a:pt x="135261" y="419674"/>
                  </a:lnTo>
                  <a:lnTo>
                    <a:pt x="171792" y="476709"/>
                  </a:lnTo>
                  <a:lnTo>
                    <a:pt x="214269" y="527547"/>
                  </a:lnTo>
                  <a:lnTo>
                    <a:pt x="233249" y="542911"/>
                  </a:lnTo>
                  <a:lnTo>
                    <a:pt x="243224" y="546774"/>
                  </a:lnTo>
                  <a:lnTo>
                    <a:pt x="263666" y="547947"/>
                  </a:lnTo>
                  <a:lnTo>
                    <a:pt x="271691" y="543113"/>
                  </a:lnTo>
                  <a:lnTo>
                    <a:pt x="283727" y="525263"/>
                  </a:lnTo>
                  <a:lnTo>
                    <a:pt x="291490" y="488906"/>
                  </a:lnTo>
                  <a:lnTo>
                    <a:pt x="293791" y="437319"/>
                  </a:lnTo>
                  <a:lnTo>
                    <a:pt x="294472" y="377581"/>
                  </a:lnTo>
                  <a:lnTo>
                    <a:pt x="287467" y="318559"/>
                  </a:lnTo>
                  <a:lnTo>
                    <a:pt x="281751" y="266173"/>
                  </a:lnTo>
                  <a:lnTo>
                    <a:pt x="273592" y="203724"/>
                  </a:lnTo>
                  <a:lnTo>
                    <a:pt x="259188" y="147884"/>
                  </a:lnTo>
                  <a:lnTo>
                    <a:pt x="248994" y="99190"/>
                  </a:lnTo>
                  <a:lnTo>
                    <a:pt x="244154" y="45897"/>
                  </a:lnTo>
                  <a:lnTo>
                    <a:pt x="2315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41909" y="528905"/>
              <a:ext cx="206444" cy="197861"/>
            </a:xfrm>
            <a:custGeom>
              <a:avLst/>
              <a:gdLst/>
              <a:ahLst/>
              <a:cxnLst/>
              <a:rect l="0" t="0" r="0" b="0"/>
              <a:pathLst>
                <a:path w="206444" h="197861">
                  <a:moveTo>
                    <a:pt x="101158" y="81747"/>
                  </a:moveTo>
                  <a:lnTo>
                    <a:pt x="98038" y="39056"/>
                  </a:lnTo>
                  <a:lnTo>
                    <a:pt x="95569" y="28720"/>
                  </a:lnTo>
                  <a:lnTo>
                    <a:pt x="83466" y="10996"/>
                  </a:lnTo>
                  <a:lnTo>
                    <a:pt x="75325" y="2994"/>
                  </a:lnTo>
                  <a:lnTo>
                    <a:pt x="67559" y="0"/>
                  </a:lnTo>
                  <a:lnTo>
                    <a:pt x="60041" y="343"/>
                  </a:lnTo>
                  <a:lnTo>
                    <a:pt x="45449" y="6963"/>
                  </a:lnTo>
                  <a:lnTo>
                    <a:pt x="31165" y="17704"/>
                  </a:lnTo>
                  <a:lnTo>
                    <a:pt x="15559" y="42495"/>
                  </a:lnTo>
                  <a:lnTo>
                    <a:pt x="975" y="91888"/>
                  </a:lnTo>
                  <a:lnTo>
                    <a:pt x="0" y="150518"/>
                  </a:lnTo>
                  <a:lnTo>
                    <a:pt x="5896" y="173143"/>
                  </a:lnTo>
                  <a:lnTo>
                    <a:pt x="16315" y="190998"/>
                  </a:lnTo>
                  <a:lnTo>
                    <a:pt x="23539" y="195525"/>
                  </a:lnTo>
                  <a:lnTo>
                    <a:pt x="40924" y="197436"/>
                  </a:lnTo>
                  <a:lnTo>
                    <a:pt x="48134" y="192798"/>
                  </a:lnTo>
                  <a:lnTo>
                    <a:pt x="59264" y="175167"/>
                  </a:lnTo>
                  <a:lnTo>
                    <a:pt x="74772" y="132956"/>
                  </a:lnTo>
                  <a:lnTo>
                    <a:pt x="77352" y="95490"/>
                  </a:lnTo>
                  <a:lnTo>
                    <a:pt x="73810" y="72648"/>
                  </a:lnTo>
                  <a:lnTo>
                    <a:pt x="72398" y="71002"/>
                  </a:lnTo>
                  <a:lnTo>
                    <a:pt x="70828" y="84770"/>
                  </a:lnTo>
                  <a:lnTo>
                    <a:pt x="75534" y="114229"/>
                  </a:lnTo>
                  <a:lnTo>
                    <a:pt x="109009" y="167517"/>
                  </a:lnTo>
                  <a:lnTo>
                    <a:pt x="129480" y="192429"/>
                  </a:lnTo>
                  <a:lnTo>
                    <a:pt x="138757" y="196479"/>
                  </a:lnTo>
                  <a:lnTo>
                    <a:pt x="161543" y="197860"/>
                  </a:lnTo>
                  <a:lnTo>
                    <a:pt x="181028" y="191455"/>
                  </a:lnTo>
                  <a:lnTo>
                    <a:pt x="206443" y="176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58880" y="547695"/>
              <a:ext cx="368499" cy="209561"/>
            </a:xfrm>
            <a:custGeom>
              <a:avLst/>
              <a:gdLst/>
              <a:ahLst/>
              <a:cxnLst/>
              <a:rect l="0" t="0" r="0" b="0"/>
              <a:pathLst>
                <a:path w="368499" h="209561">
                  <a:moveTo>
                    <a:pt x="0" y="52429"/>
                  </a:moveTo>
                  <a:lnTo>
                    <a:pt x="0" y="101360"/>
                  </a:lnTo>
                  <a:lnTo>
                    <a:pt x="0" y="164244"/>
                  </a:lnTo>
                  <a:lnTo>
                    <a:pt x="1170" y="107397"/>
                  </a:lnTo>
                  <a:lnTo>
                    <a:pt x="14655" y="52735"/>
                  </a:lnTo>
                  <a:lnTo>
                    <a:pt x="20298" y="46784"/>
                  </a:lnTo>
                  <a:lnTo>
                    <a:pt x="27570" y="43986"/>
                  </a:lnTo>
                  <a:lnTo>
                    <a:pt x="35928" y="43291"/>
                  </a:lnTo>
                  <a:lnTo>
                    <a:pt x="43839" y="46337"/>
                  </a:lnTo>
                  <a:lnTo>
                    <a:pt x="58869" y="59080"/>
                  </a:lnTo>
                  <a:lnTo>
                    <a:pt x="74895" y="85985"/>
                  </a:lnTo>
                  <a:lnTo>
                    <a:pt x="87052" y="116184"/>
                  </a:lnTo>
                  <a:lnTo>
                    <a:pt x="89620" y="117159"/>
                  </a:lnTo>
                  <a:lnTo>
                    <a:pt x="102712" y="62478"/>
                  </a:lnTo>
                  <a:lnTo>
                    <a:pt x="113752" y="32400"/>
                  </a:lnTo>
                  <a:lnTo>
                    <a:pt x="125036" y="15841"/>
                  </a:lnTo>
                  <a:lnTo>
                    <a:pt x="131321" y="12829"/>
                  </a:lnTo>
                  <a:lnTo>
                    <a:pt x="137850" y="13161"/>
                  </a:lnTo>
                  <a:lnTo>
                    <a:pt x="144543" y="15722"/>
                  </a:lnTo>
                  <a:lnTo>
                    <a:pt x="155099" y="27926"/>
                  </a:lnTo>
                  <a:lnTo>
                    <a:pt x="182338" y="90060"/>
                  </a:lnTo>
                  <a:lnTo>
                    <a:pt x="196198" y="146993"/>
                  </a:lnTo>
                  <a:lnTo>
                    <a:pt x="200706" y="209161"/>
                  </a:lnTo>
                  <a:lnTo>
                    <a:pt x="202824" y="209560"/>
                  </a:lnTo>
                  <a:lnTo>
                    <a:pt x="208298" y="200644"/>
                  </a:lnTo>
                  <a:lnTo>
                    <a:pt x="230361" y="156435"/>
                  </a:lnTo>
                  <a:lnTo>
                    <a:pt x="246273" y="142327"/>
                  </a:lnTo>
                  <a:lnTo>
                    <a:pt x="305689" y="104645"/>
                  </a:lnTo>
                  <a:lnTo>
                    <a:pt x="324205" y="89674"/>
                  </a:lnTo>
                  <a:lnTo>
                    <a:pt x="336334" y="71322"/>
                  </a:lnTo>
                  <a:lnTo>
                    <a:pt x="344150" y="35670"/>
                  </a:lnTo>
                  <a:lnTo>
                    <a:pt x="341737" y="24879"/>
                  </a:lnTo>
                  <a:lnTo>
                    <a:pt x="329698" y="6649"/>
                  </a:lnTo>
                  <a:lnTo>
                    <a:pt x="321574" y="2022"/>
                  </a:lnTo>
                  <a:lnTo>
                    <a:pt x="303189" y="0"/>
                  </a:lnTo>
                  <a:lnTo>
                    <a:pt x="273108" y="5439"/>
                  </a:lnTo>
                  <a:lnTo>
                    <a:pt x="265130" y="10574"/>
                  </a:lnTo>
                  <a:lnTo>
                    <a:pt x="253147" y="25638"/>
                  </a:lnTo>
                  <a:lnTo>
                    <a:pt x="239823" y="53849"/>
                  </a:lnTo>
                  <a:lnTo>
                    <a:pt x="234055" y="95614"/>
                  </a:lnTo>
                  <a:lnTo>
                    <a:pt x="238946" y="121925"/>
                  </a:lnTo>
                  <a:lnTo>
                    <a:pt x="254853" y="153349"/>
                  </a:lnTo>
                  <a:lnTo>
                    <a:pt x="268856" y="168642"/>
                  </a:lnTo>
                  <a:lnTo>
                    <a:pt x="286778" y="179338"/>
                  </a:lnTo>
                  <a:lnTo>
                    <a:pt x="332945" y="187332"/>
                  </a:lnTo>
                  <a:lnTo>
                    <a:pt x="368498" y="189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69492" y="510307"/>
              <a:ext cx="127584" cy="199105"/>
            </a:xfrm>
            <a:custGeom>
              <a:avLst/>
              <a:gdLst/>
              <a:ahLst/>
              <a:cxnLst/>
              <a:rect l="0" t="0" r="0" b="0"/>
              <a:pathLst>
                <a:path w="127584" h="199105">
                  <a:moveTo>
                    <a:pt x="126342" y="5589"/>
                  </a:moveTo>
                  <a:lnTo>
                    <a:pt x="109574" y="0"/>
                  </a:lnTo>
                  <a:lnTo>
                    <a:pt x="91983" y="3495"/>
                  </a:lnTo>
                  <a:lnTo>
                    <a:pt x="34462" y="29582"/>
                  </a:lnTo>
                  <a:lnTo>
                    <a:pt x="26484" y="35622"/>
                  </a:lnTo>
                  <a:lnTo>
                    <a:pt x="22335" y="43158"/>
                  </a:lnTo>
                  <a:lnTo>
                    <a:pt x="20845" y="60891"/>
                  </a:lnTo>
                  <a:lnTo>
                    <a:pt x="24425" y="68193"/>
                  </a:lnTo>
                  <a:lnTo>
                    <a:pt x="37762" y="79426"/>
                  </a:lnTo>
                  <a:lnTo>
                    <a:pt x="98588" y="94688"/>
                  </a:lnTo>
                  <a:lnTo>
                    <a:pt x="107840" y="100083"/>
                  </a:lnTo>
                  <a:lnTo>
                    <a:pt x="121238" y="115437"/>
                  </a:lnTo>
                  <a:lnTo>
                    <a:pt x="126449" y="124444"/>
                  </a:lnTo>
                  <a:lnTo>
                    <a:pt x="127583" y="132789"/>
                  </a:lnTo>
                  <a:lnTo>
                    <a:pt x="122604" y="148300"/>
                  </a:lnTo>
                  <a:lnTo>
                    <a:pt x="106647" y="170186"/>
                  </a:lnTo>
                  <a:lnTo>
                    <a:pt x="81512" y="185900"/>
                  </a:lnTo>
                  <a:lnTo>
                    <a:pt x="51838" y="197964"/>
                  </a:lnTo>
                  <a:lnTo>
                    <a:pt x="31228" y="199104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64331" y="389554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464" y="58617"/>
                  </a:lnTo>
                  <a:lnTo>
                    <a:pt x="434" y="104585"/>
                  </a:lnTo>
                  <a:lnTo>
                    <a:pt x="129" y="160840"/>
                  </a:lnTo>
                  <a:lnTo>
                    <a:pt x="38" y="210783"/>
                  </a:lnTo>
                  <a:lnTo>
                    <a:pt x="12" y="260806"/>
                  </a:lnTo>
                  <a:lnTo>
                    <a:pt x="2" y="31819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7989" y="515896"/>
              <a:ext cx="221100" cy="17095"/>
            </a:xfrm>
            <a:custGeom>
              <a:avLst/>
              <a:gdLst/>
              <a:ahLst/>
              <a:cxnLst/>
              <a:rect l="0" t="0" r="0" b="0"/>
              <a:pathLst>
                <a:path w="221100" h="17095">
                  <a:moveTo>
                    <a:pt x="221099" y="0"/>
                  </a:moveTo>
                  <a:lnTo>
                    <a:pt x="159006" y="5589"/>
                  </a:lnTo>
                  <a:lnTo>
                    <a:pt x="106452" y="16788"/>
                  </a:lnTo>
                  <a:lnTo>
                    <a:pt x="44078" y="17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9616" y="357968"/>
              <a:ext cx="284271" cy="357147"/>
            </a:xfrm>
            <a:custGeom>
              <a:avLst/>
              <a:gdLst/>
              <a:ahLst/>
              <a:cxnLst/>
              <a:rect l="0" t="0" r="0" b="0"/>
              <a:pathLst>
                <a:path w="284271" h="357147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5684" y="175939"/>
                  </a:lnTo>
                  <a:lnTo>
                    <a:pt x="19996" y="236138"/>
                  </a:lnTo>
                  <a:lnTo>
                    <a:pt x="23967" y="294303"/>
                  </a:lnTo>
                  <a:lnTo>
                    <a:pt x="30081" y="350852"/>
                  </a:lnTo>
                  <a:lnTo>
                    <a:pt x="28243" y="356734"/>
                  </a:lnTo>
                  <a:lnTo>
                    <a:pt x="24678" y="357146"/>
                  </a:lnTo>
                  <a:lnTo>
                    <a:pt x="19962" y="353911"/>
                  </a:lnTo>
                  <a:lnTo>
                    <a:pt x="14721" y="334719"/>
                  </a:lnTo>
                  <a:lnTo>
                    <a:pt x="5015" y="273669"/>
                  </a:lnTo>
                  <a:lnTo>
                    <a:pt x="7298" y="247583"/>
                  </a:lnTo>
                  <a:lnTo>
                    <a:pt x="15332" y="226631"/>
                  </a:lnTo>
                  <a:lnTo>
                    <a:pt x="20750" y="217768"/>
                  </a:lnTo>
                  <a:lnTo>
                    <a:pt x="29041" y="211859"/>
                  </a:lnTo>
                  <a:lnTo>
                    <a:pt x="50732" y="205294"/>
                  </a:lnTo>
                  <a:lnTo>
                    <a:pt x="60727" y="207053"/>
                  </a:lnTo>
                  <a:lnTo>
                    <a:pt x="78073" y="218366"/>
                  </a:lnTo>
                  <a:lnTo>
                    <a:pt x="95403" y="244466"/>
                  </a:lnTo>
                  <a:lnTo>
                    <a:pt x="119072" y="305530"/>
                  </a:lnTo>
                  <a:lnTo>
                    <a:pt x="122665" y="308972"/>
                  </a:lnTo>
                  <a:lnTo>
                    <a:pt x="126230" y="307757"/>
                  </a:lnTo>
                  <a:lnTo>
                    <a:pt x="165556" y="257183"/>
                  </a:lnTo>
                  <a:lnTo>
                    <a:pt x="221769" y="223232"/>
                  </a:lnTo>
                  <a:lnTo>
                    <a:pt x="247294" y="203144"/>
                  </a:lnTo>
                  <a:lnTo>
                    <a:pt x="251430" y="195091"/>
                  </a:lnTo>
                  <a:lnTo>
                    <a:pt x="252907" y="176784"/>
                  </a:lnTo>
                  <a:lnTo>
                    <a:pt x="246544" y="160069"/>
                  </a:lnTo>
                  <a:lnTo>
                    <a:pt x="241572" y="152337"/>
                  </a:lnTo>
                  <a:lnTo>
                    <a:pt x="232408" y="148351"/>
                  </a:lnTo>
                  <a:lnTo>
                    <a:pt x="206628" y="147043"/>
                  </a:lnTo>
                  <a:lnTo>
                    <a:pt x="195074" y="151841"/>
                  </a:lnTo>
                  <a:lnTo>
                    <a:pt x="175997" y="169651"/>
                  </a:lnTo>
                  <a:lnTo>
                    <a:pt x="165958" y="193164"/>
                  </a:lnTo>
                  <a:lnTo>
                    <a:pt x="162667" y="218042"/>
                  </a:lnTo>
                  <a:lnTo>
                    <a:pt x="173052" y="278928"/>
                  </a:lnTo>
                  <a:lnTo>
                    <a:pt x="188405" y="308683"/>
                  </a:lnTo>
                  <a:lnTo>
                    <a:pt x="207772" y="332318"/>
                  </a:lnTo>
                  <a:lnTo>
                    <a:pt x="227654" y="340719"/>
                  </a:lnTo>
                  <a:lnTo>
                    <a:pt x="249749" y="343284"/>
                  </a:lnTo>
                  <a:lnTo>
                    <a:pt x="2842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06570" y="505367"/>
              <a:ext cx="147963" cy="166190"/>
            </a:xfrm>
            <a:custGeom>
              <a:avLst/>
              <a:gdLst/>
              <a:ahLst/>
              <a:cxnLst/>
              <a:rect l="0" t="0" r="0" b="0"/>
              <a:pathLst>
                <a:path w="147963" h="166190">
                  <a:moveTo>
                    <a:pt x="136870" y="0"/>
                  </a:moveTo>
                  <a:lnTo>
                    <a:pt x="103248" y="2340"/>
                  </a:lnTo>
                  <a:lnTo>
                    <a:pt x="43463" y="23720"/>
                  </a:lnTo>
                  <a:lnTo>
                    <a:pt x="10928" y="40434"/>
                  </a:lnTo>
                  <a:lnTo>
                    <a:pt x="4945" y="48013"/>
                  </a:lnTo>
                  <a:lnTo>
                    <a:pt x="2127" y="56575"/>
                  </a:lnTo>
                  <a:lnTo>
                    <a:pt x="1418" y="65793"/>
                  </a:lnTo>
                  <a:lnTo>
                    <a:pt x="5624" y="71938"/>
                  </a:lnTo>
                  <a:lnTo>
                    <a:pt x="13108" y="76035"/>
                  </a:lnTo>
                  <a:lnTo>
                    <a:pt x="70746" y="84319"/>
                  </a:lnTo>
                  <a:lnTo>
                    <a:pt x="103240" y="93484"/>
                  </a:lnTo>
                  <a:lnTo>
                    <a:pt x="143158" y="123590"/>
                  </a:lnTo>
                  <a:lnTo>
                    <a:pt x="146911" y="131526"/>
                  </a:lnTo>
                  <a:lnTo>
                    <a:pt x="147962" y="149703"/>
                  </a:lnTo>
                  <a:lnTo>
                    <a:pt x="143095" y="155954"/>
                  </a:lnTo>
                  <a:lnTo>
                    <a:pt x="125209" y="162900"/>
                  </a:lnTo>
                  <a:lnTo>
                    <a:pt x="69533" y="166189"/>
                  </a:lnTo>
                  <a:lnTo>
                    <a:pt x="25433" y="1599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7355" y="484388"/>
              <a:ext cx="127193" cy="400963"/>
            </a:xfrm>
            <a:custGeom>
              <a:avLst/>
              <a:gdLst/>
              <a:ahLst/>
              <a:cxnLst/>
              <a:rect l="0" t="0" r="0" b="0"/>
              <a:pathLst>
                <a:path w="127193" h="400963">
                  <a:moveTo>
                    <a:pt x="10314" y="136793"/>
                  </a:moveTo>
                  <a:lnTo>
                    <a:pt x="10314" y="195410"/>
                  </a:lnTo>
                  <a:lnTo>
                    <a:pt x="11483" y="249584"/>
                  </a:lnTo>
                  <a:lnTo>
                    <a:pt x="18646" y="305345"/>
                  </a:lnTo>
                  <a:lnTo>
                    <a:pt x="25997" y="361420"/>
                  </a:lnTo>
                  <a:lnTo>
                    <a:pt x="36375" y="400962"/>
                  </a:lnTo>
                  <a:lnTo>
                    <a:pt x="23558" y="346705"/>
                  </a:lnTo>
                  <a:lnTo>
                    <a:pt x="14758" y="299465"/>
                  </a:lnTo>
                  <a:lnTo>
                    <a:pt x="8072" y="237339"/>
                  </a:lnTo>
                  <a:lnTo>
                    <a:pt x="2240" y="192321"/>
                  </a:lnTo>
                  <a:lnTo>
                    <a:pt x="513" y="137648"/>
                  </a:lnTo>
                  <a:lnTo>
                    <a:pt x="0" y="87523"/>
                  </a:lnTo>
                  <a:lnTo>
                    <a:pt x="5416" y="34254"/>
                  </a:lnTo>
                  <a:lnTo>
                    <a:pt x="20041" y="6325"/>
                  </a:lnTo>
                  <a:lnTo>
                    <a:pt x="28496" y="1851"/>
                  </a:lnTo>
                  <a:lnTo>
                    <a:pt x="50370" y="0"/>
                  </a:lnTo>
                  <a:lnTo>
                    <a:pt x="69450" y="6196"/>
                  </a:lnTo>
                  <a:lnTo>
                    <a:pt x="85729" y="17918"/>
                  </a:lnTo>
                  <a:lnTo>
                    <a:pt x="115244" y="57160"/>
                  </a:lnTo>
                  <a:lnTo>
                    <a:pt x="122381" y="69666"/>
                  </a:lnTo>
                  <a:lnTo>
                    <a:pt x="127192" y="96040"/>
                  </a:lnTo>
                  <a:lnTo>
                    <a:pt x="120748" y="145511"/>
                  </a:lnTo>
                  <a:lnTo>
                    <a:pt x="108528" y="164454"/>
                  </a:lnTo>
                  <a:lnTo>
                    <a:pt x="91399" y="179502"/>
                  </a:lnTo>
                  <a:lnTo>
                    <a:pt x="63195" y="193381"/>
                  </a:lnTo>
                  <a:lnTo>
                    <a:pt x="31370" y="199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82580" y="509890"/>
              <a:ext cx="129404" cy="166977"/>
            </a:xfrm>
            <a:custGeom>
              <a:avLst/>
              <a:gdLst/>
              <a:ahLst/>
              <a:cxnLst/>
              <a:rect l="0" t="0" r="0" b="0"/>
              <a:pathLst>
                <a:path w="129404" h="166977">
                  <a:moveTo>
                    <a:pt x="3015" y="79705"/>
                  </a:moveTo>
                  <a:lnTo>
                    <a:pt x="61633" y="79705"/>
                  </a:lnTo>
                  <a:lnTo>
                    <a:pt x="96423" y="74116"/>
                  </a:lnTo>
                  <a:lnTo>
                    <a:pt x="123368" y="59462"/>
                  </a:lnTo>
                  <a:lnTo>
                    <a:pt x="127705" y="52172"/>
                  </a:lnTo>
                  <a:lnTo>
                    <a:pt x="129403" y="34713"/>
                  </a:lnTo>
                  <a:lnTo>
                    <a:pt x="123139" y="18375"/>
                  </a:lnTo>
                  <a:lnTo>
                    <a:pt x="118193" y="10742"/>
                  </a:lnTo>
                  <a:lnTo>
                    <a:pt x="109046" y="5654"/>
                  </a:lnTo>
                  <a:lnTo>
                    <a:pt x="83285" y="0"/>
                  </a:lnTo>
                  <a:lnTo>
                    <a:pt x="58579" y="3727"/>
                  </a:lnTo>
                  <a:lnTo>
                    <a:pt x="28058" y="18979"/>
                  </a:lnTo>
                  <a:lnTo>
                    <a:pt x="12975" y="32829"/>
                  </a:lnTo>
                  <a:lnTo>
                    <a:pt x="2373" y="50682"/>
                  </a:lnTo>
                  <a:lnTo>
                    <a:pt x="0" y="73435"/>
                  </a:lnTo>
                  <a:lnTo>
                    <a:pt x="8009" y="120581"/>
                  </a:lnTo>
                  <a:lnTo>
                    <a:pt x="23082" y="147449"/>
                  </a:lnTo>
                  <a:lnTo>
                    <a:pt x="38841" y="159726"/>
                  </a:lnTo>
                  <a:lnTo>
                    <a:pt x="47956" y="164638"/>
                  </a:lnTo>
                  <a:lnTo>
                    <a:pt x="70562" y="166976"/>
                  </a:lnTo>
                  <a:lnTo>
                    <a:pt x="108300" y="163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9205" y="510185"/>
              <a:ext cx="224361" cy="153578"/>
            </a:xfrm>
            <a:custGeom>
              <a:avLst/>
              <a:gdLst/>
              <a:ahLst/>
              <a:cxnLst/>
              <a:rect l="0" t="0" r="0" b="0"/>
              <a:pathLst>
                <a:path w="224361" h="153578">
                  <a:moveTo>
                    <a:pt x="87489" y="110996"/>
                  </a:moveTo>
                  <a:lnTo>
                    <a:pt x="104257" y="99817"/>
                  </a:lnTo>
                  <a:lnTo>
                    <a:pt x="109196" y="91845"/>
                  </a:lnTo>
                  <a:lnTo>
                    <a:pt x="114684" y="70509"/>
                  </a:lnTo>
                  <a:lnTo>
                    <a:pt x="112185" y="37778"/>
                  </a:lnTo>
                  <a:lnTo>
                    <a:pt x="103924" y="19573"/>
                  </a:lnTo>
                  <a:lnTo>
                    <a:pt x="98446" y="11443"/>
                  </a:lnTo>
                  <a:lnTo>
                    <a:pt x="90114" y="6023"/>
                  </a:lnTo>
                  <a:lnTo>
                    <a:pt x="68378" y="0"/>
                  </a:lnTo>
                  <a:lnTo>
                    <a:pt x="58371" y="734"/>
                  </a:lnTo>
                  <a:lnTo>
                    <a:pt x="41012" y="7788"/>
                  </a:lnTo>
                  <a:lnTo>
                    <a:pt x="18086" y="30503"/>
                  </a:lnTo>
                  <a:lnTo>
                    <a:pt x="2064" y="59460"/>
                  </a:lnTo>
                  <a:lnTo>
                    <a:pt x="0" y="83022"/>
                  </a:lnTo>
                  <a:lnTo>
                    <a:pt x="8206" y="130687"/>
                  </a:lnTo>
                  <a:lnTo>
                    <a:pt x="13577" y="139331"/>
                  </a:lnTo>
                  <a:lnTo>
                    <a:pt x="28903" y="152055"/>
                  </a:lnTo>
                  <a:lnTo>
                    <a:pt x="37903" y="153577"/>
                  </a:lnTo>
                  <a:lnTo>
                    <a:pt x="57262" y="149028"/>
                  </a:lnTo>
                  <a:lnTo>
                    <a:pt x="82302" y="133313"/>
                  </a:lnTo>
                  <a:lnTo>
                    <a:pt x="94152" y="117405"/>
                  </a:lnTo>
                  <a:lnTo>
                    <a:pt x="111292" y="78597"/>
                  </a:lnTo>
                  <a:lnTo>
                    <a:pt x="113886" y="77698"/>
                  </a:lnTo>
                  <a:lnTo>
                    <a:pt x="129570" y="122223"/>
                  </a:lnTo>
                  <a:lnTo>
                    <a:pt x="144797" y="136653"/>
                  </a:lnTo>
                  <a:lnTo>
                    <a:pt x="153770" y="142138"/>
                  </a:lnTo>
                  <a:lnTo>
                    <a:pt x="173099" y="145114"/>
                  </a:lnTo>
                  <a:lnTo>
                    <a:pt x="200592" y="140212"/>
                  </a:lnTo>
                  <a:lnTo>
                    <a:pt x="224360" y="132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33036" y="357968"/>
              <a:ext cx="115814" cy="287516"/>
            </a:xfrm>
            <a:custGeom>
              <a:avLst/>
              <a:gdLst/>
              <a:ahLst/>
              <a:cxnLst/>
              <a:rect l="0" t="0" r="0" b="0"/>
              <a:pathLst>
                <a:path w="115814" h="28751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7"/>
                  </a:lnTo>
                  <a:lnTo>
                    <a:pt x="8334" y="217449"/>
                  </a:lnTo>
                  <a:lnTo>
                    <a:pt x="9879" y="265251"/>
                  </a:lnTo>
                  <a:lnTo>
                    <a:pt x="10240" y="287515"/>
                  </a:lnTo>
                  <a:lnTo>
                    <a:pt x="16080" y="250801"/>
                  </a:lnTo>
                  <a:lnTo>
                    <a:pt x="29649" y="211368"/>
                  </a:lnTo>
                  <a:lnTo>
                    <a:pt x="65957" y="149684"/>
                  </a:lnTo>
                  <a:lnTo>
                    <a:pt x="86512" y="108856"/>
                  </a:lnTo>
                  <a:lnTo>
                    <a:pt x="11581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80089" y="536953"/>
              <a:ext cx="68761" cy="147400"/>
            </a:xfrm>
            <a:custGeom>
              <a:avLst/>
              <a:gdLst/>
              <a:ahLst/>
              <a:cxnLst/>
              <a:rect l="0" t="0" r="0" b="0"/>
              <a:pathLst>
                <a:path w="68761" h="14740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612" y="53875"/>
                  </a:lnTo>
                  <a:lnTo>
                    <a:pt x="41303" y="114752"/>
                  </a:lnTo>
                  <a:lnTo>
                    <a:pt x="6876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31914" y="481767"/>
              <a:ext cx="122221" cy="192057"/>
            </a:xfrm>
            <a:custGeom>
              <a:avLst/>
              <a:gdLst/>
              <a:ahLst/>
              <a:cxnLst/>
              <a:rect l="0" t="0" r="0" b="0"/>
              <a:pathLst>
                <a:path w="122221" h="192057">
                  <a:moveTo>
                    <a:pt x="16935" y="118357"/>
                  </a:moveTo>
                  <a:lnTo>
                    <a:pt x="43322" y="102716"/>
                  </a:lnTo>
                  <a:lnTo>
                    <a:pt x="86142" y="84028"/>
                  </a:lnTo>
                  <a:lnTo>
                    <a:pt x="101507" y="70344"/>
                  </a:lnTo>
                  <a:lnTo>
                    <a:pt x="112234" y="52564"/>
                  </a:lnTo>
                  <a:lnTo>
                    <a:pt x="114663" y="32964"/>
                  </a:lnTo>
                  <a:lnTo>
                    <a:pt x="113673" y="22824"/>
                  </a:lnTo>
                  <a:lnTo>
                    <a:pt x="109503" y="14894"/>
                  </a:lnTo>
                  <a:lnTo>
                    <a:pt x="95511" y="2963"/>
                  </a:lnTo>
                  <a:lnTo>
                    <a:pt x="74475" y="0"/>
                  </a:lnTo>
                  <a:lnTo>
                    <a:pt x="51867" y="3753"/>
                  </a:lnTo>
                  <a:lnTo>
                    <a:pt x="25986" y="19019"/>
                  </a:lnTo>
                  <a:lnTo>
                    <a:pt x="10819" y="31703"/>
                  </a:lnTo>
                  <a:lnTo>
                    <a:pt x="2518" y="54498"/>
                  </a:lnTo>
                  <a:lnTo>
                    <a:pt x="0" y="81786"/>
                  </a:lnTo>
                  <a:lnTo>
                    <a:pt x="2779" y="105613"/>
                  </a:lnTo>
                  <a:lnTo>
                    <a:pt x="16510" y="138757"/>
                  </a:lnTo>
                  <a:lnTo>
                    <a:pt x="35074" y="157060"/>
                  </a:lnTo>
                  <a:lnTo>
                    <a:pt x="79530" y="182284"/>
                  </a:lnTo>
                  <a:lnTo>
                    <a:pt x="122220" y="192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96249" y="481081"/>
              <a:ext cx="136871" cy="171098"/>
            </a:xfrm>
            <a:custGeom>
              <a:avLst/>
              <a:gdLst/>
              <a:ahLst/>
              <a:cxnLst/>
              <a:rect l="0" t="0" r="0" b="0"/>
              <a:pathLst>
                <a:path w="136871" h="171098">
                  <a:moveTo>
                    <a:pt x="0" y="87457"/>
                  </a:moveTo>
                  <a:lnTo>
                    <a:pt x="17958" y="142502"/>
                  </a:lnTo>
                  <a:lnTo>
                    <a:pt x="25857" y="171097"/>
                  </a:lnTo>
                  <a:lnTo>
                    <a:pt x="6658" y="107738"/>
                  </a:lnTo>
                  <a:lnTo>
                    <a:pt x="1972" y="71110"/>
                  </a:lnTo>
                  <a:lnTo>
                    <a:pt x="7116" y="50556"/>
                  </a:lnTo>
                  <a:lnTo>
                    <a:pt x="18371" y="33622"/>
                  </a:lnTo>
                  <a:lnTo>
                    <a:pt x="44437" y="12105"/>
                  </a:lnTo>
                  <a:lnTo>
                    <a:pt x="64203" y="2105"/>
                  </a:lnTo>
                  <a:lnTo>
                    <a:pt x="84686" y="0"/>
                  </a:lnTo>
                  <a:lnTo>
                    <a:pt x="136870" y="3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54176" y="652766"/>
              <a:ext cx="64447" cy="200043"/>
            </a:xfrm>
            <a:custGeom>
              <a:avLst/>
              <a:gdLst/>
              <a:ahLst/>
              <a:cxnLst/>
              <a:rect l="0" t="0" r="0" b="0"/>
              <a:pathLst>
                <a:path w="64447" h="200043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64446" y="109320"/>
                  </a:lnTo>
                  <a:lnTo>
                    <a:pt x="57833" y="162234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654218" y="252683"/>
            <a:ext cx="2179399" cy="605721"/>
            <a:chOff x="7654218" y="252683"/>
            <a:chExt cx="2179399" cy="605721"/>
          </a:xfrm>
        </p:grpSpPr>
        <p:sp>
          <p:nvSpPr>
            <p:cNvPr id="39" name="Freeform 38"/>
            <p:cNvSpPr/>
            <p:nvPr/>
          </p:nvSpPr>
          <p:spPr>
            <a:xfrm>
              <a:off x="7854259" y="263212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2195" y="37478"/>
                  </a:lnTo>
                  <a:lnTo>
                    <a:pt x="650" y="84804"/>
                  </a:lnTo>
                  <a:lnTo>
                    <a:pt x="3312" y="138211"/>
                  </a:lnTo>
                  <a:lnTo>
                    <a:pt x="8390" y="185621"/>
                  </a:lnTo>
                  <a:lnTo>
                    <a:pt x="9895" y="244122"/>
                  </a:lnTo>
                  <a:lnTo>
                    <a:pt x="10341" y="302789"/>
                  </a:lnTo>
                  <a:lnTo>
                    <a:pt x="4902" y="36383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54218" y="400082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292761" y="2340"/>
                  </a:lnTo>
                  <a:lnTo>
                    <a:pt x="237940" y="19786"/>
                  </a:lnTo>
                  <a:lnTo>
                    <a:pt x="188264" y="28090"/>
                  </a:lnTo>
                  <a:lnTo>
                    <a:pt x="136500" y="30550"/>
                  </a:lnTo>
                  <a:lnTo>
                    <a:pt x="87238" y="31279"/>
                  </a:lnTo>
                  <a:lnTo>
                    <a:pt x="28670" y="315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12186" y="252683"/>
              <a:ext cx="307576" cy="371571"/>
            </a:xfrm>
            <a:custGeom>
              <a:avLst/>
              <a:gdLst/>
              <a:ahLst/>
              <a:cxnLst/>
              <a:rect l="0" t="0" r="0" b="0"/>
              <a:pathLst>
                <a:path w="307576" h="371571">
                  <a:moveTo>
                    <a:pt x="0" y="0"/>
                  </a:moveTo>
                  <a:lnTo>
                    <a:pt x="5590" y="58617"/>
                  </a:lnTo>
                  <a:lnTo>
                    <a:pt x="9066" y="110175"/>
                  </a:lnTo>
                  <a:lnTo>
                    <a:pt x="15685" y="164316"/>
                  </a:lnTo>
                  <a:lnTo>
                    <a:pt x="19465" y="222992"/>
                  </a:lnTo>
                  <a:lnTo>
                    <a:pt x="26176" y="273652"/>
                  </a:lnTo>
                  <a:lnTo>
                    <a:pt x="30518" y="332692"/>
                  </a:lnTo>
                  <a:lnTo>
                    <a:pt x="31112" y="361163"/>
                  </a:lnTo>
                  <a:lnTo>
                    <a:pt x="28930" y="367117"/>
                  </a:lnTo>
                  <a:lnTo>
                    <a:pt x="25137" y="367578"/>
                  </a:lnTo>
                  <a:lnTo>
                    <a:pt x="20267" y="364375"/>
                  </a:lnTo>
                  <a:lnTo>
                    <a:pt x="14857" y="348338"/>
                  </a:lnTo>
                  <a:lnTo>
                    <a:pt x="14931" y="309882"/>
                  </a:lnTo>
                  <a:lnTo>
                    <a:pt x="22362" y="261443"/>
                  </a:lnTo>
                  <a:lnTo>
                    <a:pt x="29827" y="230841"/>
                  </a:lnTo>
                  <a:lnTo>
                    <a:pt x="40942" y="209441"/>
                  </a:lnTo>
                  <a:lnTo>
                    <a:pt x="49522" y="203968"/>
                  </a:lnTo>
                  <a:lnTo>
                    <a:pt x="71532" y="201007"/>
                  </a:lnTo>
                  <a:lnTo>
                    <a:pt x="81614" y="204195"/>
                  </a:lnTo>
                  <a:lnTo>
                    <a:pt x="99054" y="217095"/>
                  </a:lnTo>
                  <a:lnTo>
                    <a:pt x="116437" y="244089"/>
                  </a:lnTo>
                  <a:lnTo>
                    <a:pt x="136491" y="303386"/>
                  </a:lnTo>
                  <a:lnTo>
                    <a:pt x="152028" y="350695"/>
                  </a:lnTo>
                  <a:lnTo>
                    <a:pt x="150237" y="345378"/>
                  </a:lnTo>
                  <a:lnTo>
                    <a:pt x="153830" y="322653"/>
                  </a:lnTo>
                  <a:lnTo>
                    <a:pt x="168585" y="306788"/>
                  </a:lnTo>
                  <a:lnTo>
                    <a:pt x="210595" y="283129"/>
                  </a:lnTo>
                  <a:lnTo>
                    <a:pt x="271549" y="268738"/>
                  </a:lnTo>
                  <a:lnTo>
                    <a:pt x="282808" y="263387"/>
                  </a:lnTo>
                  <a:lnTo>
                    <a:pt x="298438" y="248082"/>
                  </a:lnTo>
                  <a:lnTo>
                    <a:pt x="304244" y="239088"/>
                  </a:lnTo>
                  <a:lnTo>
                    <a:pt x="307575" y="219735"/>
                  </a:lnTo>
                  <a:lnTo>
                    <a:pt x="300181" y="178716"/>
                  </a:lnTo>
                  <a:lnTo>
                    <a:pt x="293707" y="170617"/>
                  </a:lnTo>
                  <a:lnTo>
                    <a:pt x="274036" y="158498"/>
                  </a:lnTo>
                  <a:lnTo>
                    <a:pt x="249696" y="155452"/>
                  </a:lnTo>
                  <a:lnTo>
                    <a:pt x="225620" y="159167"/>
                  </a:lnTo>
                  <a:lnTo>
                    <a:pt x="198912" y="174413"/>
                  </a:lnTo>
                  <a:lnTo>
                    <a:pt x="183552" y="187091"/>
                  </a:lnTo>
                  <a:lnTo>
                    <a:pt x="167340" y="218562"/>
                  </a:lnTo>
                  <a:lnTo>
                    <a:pt x="165231" y="244148"/>
                  </a:lnTo>
                  <a:lnTo>
                    <a:pt x="176437" y="304203"/>
                  </a:lnTo>
                  <a:lnTo>
                    <a:pt x="187459" y="335409"/>
                  </a:lnTo>
                  <a:lnTo>
                    <a:pt x="198739" y="352232"/>
                  </a:lnTo>
                  <a:lnTo>
                    <a:pt x="214670" y="364388"/>
                  </a:lnTo>
                  <a:lnTo>
                    <a:pt x="223832" y="369268"/>
                  </a:lnTo>
                  <a:lnTo>
                    <a:pt x="243371" y="371570"/>
                  </a:lnTo>
                  <a:lnTo>
                    <a:pt x="270982" y="366289"/>
                  </a:lnTo>
                  <a:lnTo>
                    <a:pt x="29479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94307" y="454829"/>
              <a:ext cx="171434" cy="403575"/>
            </a:xfrm>
            <a:custGeom>
              <a:avLst/>
              <a:gdLst/>
              <a:ahLst/>
              <a:cxnLst/>
              <a:rect l="0" t="0" r="0" b="0"/>
              <a:pathLst>
                <a:path w="171434" h="403575">
                  <a:moveTo>
                    <a:pt x="18004" y="134766"/>
                  </a:moveTo>
                  <a:lnTo>
                    <a:pt x="18004" y="193383"/>
                  </a:lnTo>
                  <a:lnTo>
                    <a:pt x="18004" y="244941"/>
                  </a:lnTo>
                  <a:lnTo>
                    <a:pt x="23593" y="299082"/>
                  </a:lnTo>
                  <a:lnTo>
                    <a:pt x="32658" y="352168"/>
                  </a:lnTo>
                  <a:lnTo>
                    <a:pt x="37164" y="399353"/>
                  </a:lnTo>
                  <a:lnTo>
                    <a:pt x="36626" y="403574"/>
                  </a:lnTo>
                  <a:lnTo>
                    <a:pt x="32910" y="392667"/>
                  </a:lnTo>
                  <a:lnTo>
                    <a:pt x="28227" y="336835"/>
                  </a:lnTo>
                  <a:lnTo>
                    <a:pt x="20383" y="283156"/>
                  </a:lnTo>
                  <a:lnTo>
                    <a:pt x="7252" y="222440"/>
                  </a:lnTo>
                  <a:lnTo>
                    <a:pt x="0" y="167373"/>
                  </a:lnTo>
                  <a:lnTo>
                    <a:pt x="971" y="114012"/>
                  </a:lnTo>
                  <a:lnTo>
                    <a:pt x="8668" y="64276"/>
                  </a:lnTo>
                  <a:lnTo>
                    <a:pt x="17364" y="35587"/>
                  </a:lnTo>
                  <a:lnTo>
                    <a:pt x="32927" y="11138"/>
                  </a:lnTo>
                  <a:lnTo>
                    <a:pt x="43160" y="4384"/>
                  </a:lnTo>
                  <a:lnTo>
                    <a:pt x="67009" y="0"/>
                  </a:lnTo>
                  <a:lnTo>
                    <a:pt x="106744" y="9698"/>
                  </a:lnTo>
                  <a:lnTo>
                    <a:pt x="128023" y="24198"/>
                  </a:lnTo>
                  <a:lnTo>
                    <a:pt x="160748" y="62103"/>
                  </a:lnTo>
                  <a:lnTo>
                    <a:pt x="169183" y="88824"/>
                  </a:lnTo>
                  <a:lnTo>
                    <a:pt x="171433" y="104138"/>
                  </a:lnTo>
                  <a:lnTo>
                    <a:pt x="169423" y="116687"/>
                  </a:lnTo>
                  <a:lnTo>
                    <a:pt x="157830" y="136870"/>
                  </a:lnTo>
                  <a:lnTo>
                    <a:pt x="140980" y="150519"/>
                  </a:lnTo>
                  <a:lnTo>
                    <a:pt x="131573" y="155797"/>
                  </a:lnTo>
                  <a:lnTo>
                    <a:pt x="111763" y="158541"/>
                  </a:lnTo>
                  <a:lnTo>
                    <a:pt x="83999" y="153509"/>
                  </a:lnTo>
                  <a:lnTo>
                    <a:pt x="60118" y="145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12352" y="432114"/>
              <a:ext cx="178986" cy="186154"/>
            </a:xfrm>
            <a:custGeom>
              <a:avLst/>
              <a:gdLst/>
              <a:ahLst/>
              <a:cxnLst/>
              <a:rect l="0" t="0" r="0" b="0"/>
              <a:pathLst>
                <a:path w="178986" h="186154">
                  <a:moveTo>
                    <a:pt x="0" y="73253"/>
                  </a:moveTo>
                  <a:lnTo>
                    <a:pt x="62280" y="90042"/>
                  </a:lnTo>
                  <a:lnTo>
                    <a:pt x="101382" y="91876"/>
                  </a:lnTo>
                  <a:lnTo>
                    <a:pt x="124607" y="88159"/>
                  </a:lnTo>
                  <a:lnTo>
                    <a:pt x="143508" y="79488"/>
                  </a:lnTo>
                  <a:lnTo>
                    <a:pt x="151824" y="73900"/>
                  </a:lnTo>
                  <a:lnTo>
                    <a:pt x="156199" y="64326"/>
                  </a:lnTo>
                  <a:lnTo>
                    <a:pt x="157939" y="38090"/>
                  </a:lnTo>
                  <a:lnTo>
                    <a:pt x="154426" y="26415"/>
                  </a:lnTo>
                  <a:lnTo>
                    <a:pt x="141163" y="7203"/>
                  </a:lnTo>
                  <a:lnTo>
                    <a:pt x="131543" y="2313"/>
                  </a:lnTo>
                  <a:lnTo>
                    <a:pt x="108377" y="0"/>
                  </a:lnTo>
                  <a:lnTo>
                    <a:pt x="85602" y="5992"/>
                  </a:lnTo>
                  <a:lnTo>
                    <a:pt x="74616" y="10865"/>
                  </a:lnTo>
                  <a:lnTo>
                    <a:pt x="59289" y="25638"/>
                  </a:lnTo>
                  <a:lnTo>
                    <a:pt x="39917" y="63718"/>
                  </a:lnTo>
                  <a:lnTo>
                    <a:pt x="38409" y="87343"/>
                  </a:lnTo>
                  <a:lnTo>
                    <a:pt x="46971" y="135048"/>
                  </a:lnTo>
                  <a:lnTo>
                    <a:pt x="62141" y="162013"/>
                  </a:lnTo>
                  <a:lnTo>
                    <a:pt x="77921" y="174313"/>
                  </a:lnTo>
                  <a:lnTo>
                    <a:pt x="97803" y="182510"/>
                  </a:lnTo>
                  <a:lnTo>
                    <a:pt x="122237" y="186153"/>
                  </a:lnTo>
                  <a:lnTo>
                    <a:pt x="142455" y="181532"/>
                  </a:lnTo>
                  <a:lnTo>
                    <a:pt x="178985" y="16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52405" y="400082"/>
              <a:ext cx="117917" cy="215624"/>
            </a:xfrm>
            <a:custGeom>
              <a:avLst/>
              <a:gdLst/>
              <a:ahLst/>
              <a:cxnLst/>
              <a:rect l="0" t="0" r="0" b="0"/>
              <a:pathLst>
                <a:path w="117917" h="215624">
                  <a:moveTo>
                    <a:pt x="2102" y="126342"/>
                  </a:moveTo>
                  <a:lnTo>
                    <a:pt x="17743" y="152729"/>
                  </a:lnTo>
                  <a:lnTo>
                    <a:pt x="44266" y="214639"/>
                  </a:lnTo>
                  <a:lnTo>
                    <a:pt x="43080" y="215623"/>
                  </a:lnTo>
                  <a:lnTo>
                    <a:pt x="39949" y="213939"/>
                  </a:lnTo>
                  <a:lnTo>
                    <a:pt x="29954" y="194801"/>
                  </a:lnTo>
                  <a:lnTo>
                    <a:pt x="9482" y="143590"/>
                  </a:lnTo>
                  <a:lnTo>
                    <a:pt x="3513" y="130822"/>
                  </a:lnTo>
                  <a:lnTo>
                    <a:pt x="0" y="101037"/>
                  </a:lnTo>
                  <a:lnTo>
                    <a:pt x="3508" y="70642"/>
                  </a:lnTo>
                  <a:lnTo>
                    <a:pt x="18636" y="34969"/>
                  </a:lnTo>
                  <a:lnTo>
                    <a:pt x="31288" y="17102"/>
                  </a:lnTo>
                  <a:lnTo>
                    <a:pt x="50949" y="7601"/>
                  </a:lnTo>
                  <a:lnTo>
                    <a:pt x="85206" y="2252"/>
                  </a:lnTo>
                  <a:lnTo>
                    <a:pt x="117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77001" y="431668"/>
              <a:ext cx="126609" cy="195452"/>
            </a:xfrm>
            <a:custGeom>
              <a:avLst/>
              <a:gdLst/>
              <a:ahLst/>
              <a:cxnLst/>
              <a:rect l="0" t="0" r="0" b="0"/>
              <a:pathLst>
                <a:path w="126609" h="195452">
                  <a:moveTo>
                    <a:pt x="103890" y="0"/>
                  </a:moveTo>
                  <a:lnTo>
                    <a:pt x="64202" y="2340"/>
                  </a:lnTo>
                  <a:lnTo>
                    <a:pt x="9453" y="29308"/>
                  </a:lnTo>
                  <a:lnTo>
                    <a:pt x="3497" y="37086"/>
                  </a:lnTo>
                  <a:lnTo>
                    <a:pt x="697" y="45781"/>
                  </a:lnTo>
                  <a:lnTo>
                    <a:pt x="0" y="55087"/>
                  </a:lnTo>
                  <a:lnTo>
                    <a:pt x="3044" y="62461"/>
                  </a:lnTo>
                  <a:lnTo>
                    <a:pt x="15786" y="73774"/>
                  </a:lnTo>
                  <a:lnTo>
                    <a:pt x="70985" y="105757"/>
                  </a:lnTo>
                  <a:lnTo>
                    <a:pt x="108569" y="133454"/>
                  </a:lnTo>
                  <a:lnTo>
                    <a:pt x="125683" y="160035"/>
                  </a:lnTo>
                  <a:lnTo>
                    <a:pt x="126608" y="168691"/>
                  </a:lnTo>
                  <a:lnTo>
                    <a:pt x="121396" y="184548"/>
                  </a:lnTo>
                  <a:lnTo>
                    <a:pt x="114390" y="189713"/>
                  </a:lnTo>
                  <a:lnTo>
                    <a:pt x="94130" y="195451"/>
                  </a:lnTo>
                  <a:lnTo>
                    <a:pt x="62004" y="193092"/>
                  </a:lnTo>
                  <a:lnTo>
                    <a:pt x="1966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68150" y="460480"/>
              <a:ext cx="125825" cy="194714"/>
            </a:xfrm>
            <a:custGeom>
              <a:avLst/>
              <a:gdLst/>
              <a:ahLst/>
              <a:cxnLst/>
              <a:rect l="0" t="0" r="0" b="0"/>
              <a:pathLst>
                <a:path w="125825" h="194714">
                  <a:moveTo>
                    <a:pt x="81197" y="13302"/>
                  </a:moveTo>
                  <a:lnTo>
                    <a:pt x="70018" y="2123"/>
                  </a:lnTo>
                  <a:lnTo>
                    <a:pt x="63217" y="0"/>
                  </a:lnTo>
                  <a:lnTo>
                    <a:pt x="46299" y="761"/>
                  </a:lnTo>
                  <a:lnTo>
                    <a:pt x="30202" y="8118"/>
                  </a:lnTo>
                  <a:lnTo>
                    <a:pt x="22634" y="13356"/>
                  </a:lnTo>
                  <a:lnTo>
                    <a:pt x="11106" y="28534"/>
                  </a:lnTo>
                  <a:lnTo>
                    <a:pt x="3252" y="48148"/>
                  </a:lnTo>
                  <a:lnTo>
                    <a:pt x="0" y="84328"/>
                  </a:lnTo>
                  <a:lnTo>
                    <a:pt x="7096" y="117795"/>
                  </a:lnTo>
                  <a:lnTo>
                    <a:pt x="36445" y="171125"/>
                  </a:lnTo>
                  <a:lnTo>
                    <a:pt x="53118" y="186001"/>
                  </a:lnTo>
                  <a:lnTo>
                    <a:pt x="62477" y="191606"/>
                  </a:lnTo>
                  <a:lnTo>
                    <a:pt x="82236" y="194713"/>
                  </a:lnTo>
                  <a:lnTo>
                    <a:pt x="92418" y="193904"/>
                  </a:lnTo>
                  <a:lnTo>
                    <a:pt x="100376" y="189856"/>
                  </a:lnTo>
                  <a:lnTo>
                    <a:pt x="112338" y="175998"/>
                  </a:lnTo>
                  <a:lnTo>
                    <a:pt x="125649" y="148466"/>
                  </a:lnTo>
                  <a:lnTo>
                    <a:pt x="125824" y="106903"/>
                  </a:lnTo>
                  <a:lnTo>
                    <a:pt x="112877" y="68722"/>
                  </a:lnTo>
                  <a:lnTo>
                    <a:pt x="83866" y="19907"/>
                  </a:lnTo>
                  <a:lnTo>
                    <a:pt x="70669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33575" y="440677"/>
              <a:ext cx="200042" cy="212090"/>
            </a:xfrm>
            <a:custGeom>
              <a:avLst/>
              <a:gdLst/>
              <a:ahLst/>
              <a:cxnLst/>
              <a:rect l="0" t="0" r="0" b="0"/>
              <a:pathLst>
                <a:path w="200042" h="212090">
                  <a:moveTo>
                    <a:pt x="0" y="54162"/>
                  </a:moveTo>
                  <a:lnTo>
                    <a:pt x="15641" y="72143"/>
                  </a:lnTo>
                  <a:lnTo>
                    <a:pt x="38436" y="129685"/>
                  </a:lnTo>
                  <a:lnTo>
                    <a:pt x="49489" y="181557"/>
                  </a:lnTo>
                  <a:lnTo>
                    <a:pt x="50071" y="199689"/>
                  </a:lnTo>
                  <a:lnTo>
                    <a:pt x="48589" y="197974"/>
                  </a:lnTo>
                  <a:lnTo>
                    <a:pt x="31229" y="144560"/>
                  </a:lnTo>
                  <a:lnTo>
                    <a:pt x="23066" y="86316"/>
                  </a:lnTo>
                  <a:lnTo>
                    <a:pt x="27242" y="46922"/>
                  </a:lnTo>
                  <a:lnTo>
                    <a:pt x="35894" y="27157"/>
                  </a:lnTo>
                  <a:lnTo>
                    <a:pt x="41477" y="18611"/>
                  </a:lnTo>
                  <a:lnTo>
                    <a:pt x="57038" y="5996"/>
                  </a:lnTo>
                  <a:lnTo>
                    <a:pt x="66102" y="994"/>
                  </a:lnTo>
                  <a:lnTo>
                    <a:pt x="76823" y="0"/>
                  </a:lnTo>
                  <a:lnTo>
                    <a:pt x="101214" y="5133"/>
                  </a:lnTo>
                  <a:lnTo>
                    <a:pt x="130075" y="21178"/>
                  </a:lnTo>
                  <a:lnTo>
                    <a:pt x="175186" y="76020"/>
                  </a:lnTo>
                  <a:lnTo>
                    <a:pt x="190857" y="112631"/>
                  </a:lnTo>
                  <a:lnTo>
                    <a:pt x="198227" y="165754"/>
                  </a:lnTo>
                  <a:lnTo>
                    <a:pt x="200041" y="212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57735" y="937036"/>
            <a:ext cx="2107421" cy="651746"/>
            <a:chOff x="1057735" y="937036"/>
            <a:chExt cx="2107421" cy="651746"/>
          </a:xfrm>
        </p:grpSpPr>
        <p:sp>
          <p:nvSpPr>
            <p:cNvPr id="49" name="Freeform 48"/>
            <p:cNvSpPr/>
            <p:nvPr/>
          </p:nvSpPr>
          <p:spPr>
            <a:xfrm>
              <a:off x="1057735" y="1076622"/>
              <a:ext cx="261357" cy="331807"/>
            </a:xfrm>
            <a:custGeom>
              <a:avLst/>
              <a:gdLst/>
              <a:ahLst/>
              <a:cxnLst/>
              <a:rect l="0" t="0" r="0" b="0"/>
              <a:pathLst>
                <a:path w="261357" h="331807">
                  <a:moveTo>
                    <a:pt x="163570" y="60455"/>
                  </a:moveTo>
                  <a:lnTo>
                    <a:pt x="134262" y="22082"/>
                  </a:lnTo>
                  <a:lnTo>
                    <a:pt x="108483" y="6451"/>
                  </a:lnTo>
                  <a:lnTo>
                    <a:pt x="73029" y="0"/>
                  </a:lnTo>
                  <a:lnTo>
                    <a:pt x="38477" y="3678"/>
                  </a:lnTo>
                  <a:lnTo>
                    <a:pt x="19846" y="12214"/>
                  </a:lnTo>
                  <a:lnTo>
                    <a:pt x="11602" y="17766"/>
                  </a:lnTo>
                  <a:lnTo>
                    <a:pt x="6106" y="26147"/>
                  </a:lnTo>
                  <a:lnTo>
                    <a:pt x="0" y="47937"/>
                  </a:lnTo>
                  <a:lnTo>
                    <a:pt x="2151" y="80923"/>
                  </a:lnTo>
                  <a:lnTo>
                    <a:pt x="13450" y="102307"/>
                  </a:lnTo>
                  <a:lnTo>
                    <a:pt x="43710" y="139042"/>
                  </a:lnTo>
                  <a:lnTo>
                    <a:pt x="70734" y="156010"/>
                  </a:lnTo>
                  <a:lnTo>
                    <a:pt x="106557" y="162857"/>
                  </a:lnTo>
                  <a:lnTo>
                    <a:pt x="166114" y="157027"/>
                  </a:lnTo>
                  <a:lnTo>
                    <a:pt x="191607" y="158358"/>
                  </a:lnTo>
                  <a:lnTo>
                    <a:pt x="214636" y="166749"/>
                  </a:lnTo>
                  <a:lnTo>
                    <a:pt x="241742" y="190216"/>
                  </a:lnTo>
                  <a:lnTo>
                    <a:pt x="259002" y="219396"/>
                  </a:lnTo>
                  <a:lnTo>
                    <a:pt x="261356" y="246129"/>
                  </a:lnTo>
                  <a:lnTo>
                    <a:pt x="257334" y="273998"/>
                  </a:lnTo>
                  <a:lnTo>
                    <a:pt x="247747" y="294183"/>
                  </a:lnTo>
                  <a:lnTo>
                    <a:pt x="232568" y="307834"/>
                  </a:lnTo>
                  <a:lnTo>
                    <a:pt x="194227" y="326129"/>
                  </a:lnTo>
                  <a:lnTo>
                    <a:pt x="152117" y="331806"/>
                  </a:lnTo>
                  <a:lnTo>
                    <a:pt x="113773" y="327899"/>
                  </a:lnTo>
                  <a:lnTo>
                    <a:pt x="94255" y="319309"/>
                  </a:lnTo>
                  <a:lnTo>
                    <a:pt x="47757" y="29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0588" y="1168097"/>
              <a:ext cx="186214" cy="420685"/>
            </a:xfrm>
            <a:custGeom>
              <a:avLst/>
              <a:gdLst/>
              <a:ahLst/>
              <a:cxnLst/>
              <a:rect l="0" t="0" r="0" b="0"/>
              <a:pathLst>
                <a:path w="186214" h="420685">
                  <a:moveTo>
                    <a:pt x="10230" y="137436"/>
                  </a:moveTo>
                  <a:lnTo>
                    <a:pt x="13350" y="180128"/>
                  </a:lnTo>
                  <a:lnTo>
                    <a:pt x="19783" y="241844"/>
                  </a:lnTo>
                  <a:lnTo>
                    <a:pt x="20470" y="290164"/>
                  </a:lnTo>
                  <a:lnTo>
                    <a:pt x="21843" y="340357"/>
                  </a:lnTo>
                  <a:lnTo>
                    <a:pt x="29075" y="399831"/>
                  </a:lnTo>
                  <a:lnTo>
                    <a:pt x="29134" y="420172"/>
                  </a:lnTo>
                  <a:lnTo>
                    <a:pt x="27512" y="420684"/>
                  </a:lnTo>
                  <a:lnTo>
                    <a:pt x="22590" y="411893"/>
                  </a:lnTo>
                  <a:lnTo>
                    <a:pt x="14412" y="386043"/>
                  </a:lnTo>
                  <a:lnTo>
                    <a:pt x="11056" y="332859"/>
                  </a:lnTo>
                  <a:lnTo>
                    <a:pt x="4804" y="277554"/>
                  </a:lnTo>
                  <a:lnTo>
                    <a:pt x="710" y="216023"/>
                  </a:lnTo>
                  <a:lnTo>
                    <a:pt x="0" y="164881"/>
                  </a:lnTo>
                  <a:lnTo>
                    <a:pt x="2880" y="101437"/>
                  </a:lnTo>
                  <a:lnTo>
                    <a:pt x="14368" y="54416"/>
                  </a:lnTo>
                  <a:lnTo>
                    <a:pt x="30043" y="27570"/>
                  </a:lnTo>
                  <a:lnTo>
                    <a:pt x="55095" y="4797"/>
                  </a:lnTo>
                  <a:lnTo>
                    <a:pt x="64707" y="1047"/>
                  </a:lnTo>
                  <a:lnTo>
                    <a:pt x="84745" y="0"/>
                  </a:lnTo>
                  <a:lnTo>
                    <a:pt x="115757" y="11577"/>
                  </a:lnTo>
                  <a:lnTo>
                    <a:pt x="141583" y="29825"/>
                  </a:lnTo>
                  <a:lnTo>
                    <a:pt x="170101" y="65357"/>
                  </a:lnTo>
                  <a:lnTo>
                    <a:pt x="183031" y="96972"/>
                  </a:lnTo>
                  <a:lnTo>
                    <a:pt x="186213" y="134286"/>
                  </a:lnTo>
                  <a:lnTo>
                    <a:pt x="182811" y="157093"/>
                  </a:lnTo>
                  <a:lnTo>
                    <a:pt x="177927" y="165749"/>
                  </a:lnTo>
                  <a:lnTo>
                    <a:pt x="163141" y="178485"/>
                  </a:lnTo>
                  <a:lnTo>
                    <a:pt x="135086" y="192233"/>
                  </a:lnTo>
                  <a:lnTo>
                    <a:pt x="81640" y="202624"/>
                  </a:lnTo>
                  <a:lnTo>
                    <a:pt x="62873" y="211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56971" y="1168663"/>
              <a:ext cx="157028" cy="171323"/>
            </a:xfrm>
            <a:custGeom>
              <a:avLst/>
              <a:gdLst/>
              <a:ahLst/>
              <a:cxnLst/>
              <a:rect l="0" t="0" r="0" b="0"/>
              <a:pathLst>
                <a:path w="157028" h="171323">
                  <a:moveTo>
                    <a:pt x="111816" y="0"/>
                  </a:moveTo>
                  <a:lnTo>
                    <a:pt x="73298" y="2339"/>
                  </a:lnTo>
                  <a:lnTo>
                    <a:pt x="47241" y="16811"/>
                  </a:lnTo>
                  <a:lnTo>
                    <a:pt x="10318" y="49498"/>
                  </a:lnTo>
                  <a:lnTo>
                    <a:pt x="2365" y="69572"/>
                  </a:lnTo>
                  <a:lnTo>
                    <a:pt x="0" y="94092"/>
                  </a:lnTo>
                  <a:lnTo>
                    <a:pt x="2849" y="120587"/>
                  </a:lnTo>
                  <a:lnTo>
                    <a:pt x="14253" y="141722"/>
                  </a:lnTo>
                  <a:lnTo>
                    <a:pt x="31020" y="157744"/>
                  </a:lnTo>
                  <a:lnTo>
                    <a:pt x="50170" y="168764"/>
                  </a:lnTo>
                  <a:lnTo>
                    <a:pt x="70380" y="171322"/>
                  </a:lnTo>
                  <a:lnTo>
                    <a:pt x="91060" y="167390"/>
                  </a:lnTo>
                  <a:lnTo>
                    <a:pt x="111950" y="157844"/>
                  </a:lnTo>
                  <a:lnTo>
                    <a:pt x="137852" y="133726"/>
                  </a:lnTo>
                  <a:lnTo>
                    <a:pt x="154756" y="104353"/>
                  </a:lnTo>
                  <a:lnTo>
                    <a:pt x="157027" y="83814"/>
                  </a:lnTo>
                  <a:lnTo>
                    <a:pt x="152967" y="64157"/>
                  </a:lnTo>
                  <a:lnTo>
                    <a:pt x="12234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76278" y="1031792"/>
              <a:ext cx="92552" cy="264036"/>
            </a:xfrm>
            <a:custGeom>
              <a:avLst/>
              <a:gdLst/>
              <a:ahLst/>
              <a:cxnLst/>
              <a:rect l="0" t="0" r="0" b="0"/>
              <a:pathLst>
                <a:path w="92552" h="264036">
                  <a:moveTo>
                    <a:pt x="8323" y="0"/>
                  </a:moveTo>
                  <a:lnTo>
                    <a:pt x="8323" y="60384"/>
                  </a:lnTo>
                  <a:lnTo>
                    <a:pt x="11442" y="114988"/>
                  </a:lnTo>
                  <a:lnTo>
                    <a:pt x="13536" y="165092"/>
                  </a:lnTo>
                  <a:lnTo>
                    <a:pt x="9352" y="223944"/>
                  </a:lnTo>
                  <a:lnTo>
                    <a:pt x="3039" y="260936"/>
                  </a:lnTo>
                  <a:lnTo>
                    <a:pt x="1290" y="264035"/>
                  </a:lnTo>
                  <a:lnTo>
                    <a:pt x="125" y="261421"/>
                  </a:lnTo>
                  <a:lnTo>
                    <a:pt x="0" y="247209"/>
                  </a:lnTo>
                  <a:lnTo>
                    <a:pt x="15843" y="189033"/>
                  </a:lnTo>
                  <a:lnTo>
                    <a:pt x="37612" y="126300"/>
                  </a:lnTo>
                  <a:lnTo>
                    <a:pt x="74248" y="65507"/>
                  </a:lnTo>
                  <a:lnTo>
                    <a:pt x="9255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7243" y="1108301"/>
              <a:ext cx="252685" cy="192941"/>
            </a:xfrm>
            <a:custGeom>
              <a:avLst/>
              <a:gdLst/>
              <a:ahLst/>
              <a:cxnLst/>
              <a:rect l="0" t="0" r="0" b="0"/>
              <a:pathLst>
                <a:path w="252685" h="192941">
                  <a:moveTo>
                    <a:pt x="0" y="70890"/>
                  </a:moveTo>
                  <a:lnTo>
                    <a:pt x="14572" y="113582"/>
                  </a:lnTo>
                  <a:lnTo>
                    <a:pt x="39403" y="155232"/>
                  </a:lnTo>
                  <a:lnTo>
                    <a:pt x="46156" y="159874"/>
                  </a:lnTo>
                  <a:lnTo>
                    <a:pt x="52998" y="160628"/>
                  </a:lnTo>
                  <a:lnTo>
                    <a:pt x="66838" y="155227"/>
                  </a:lnTo>
                  <a:lnTo>
                    <a:pt x="127276" y="120933"/>
                  </a:lnTo>
                  <a:lnTo>
                    <a:pt x="189595" y="92643"/>
                  </a:lnTo>
                  <a:lnTo>
                    <a:pt x="209437" y="84068"/>
                  </a:lnTo>
                  <a:lnTo>
                    <a:pt x="226054" y="72458"/>
                  </a:lnTo>
                  <a:lnTo>
                    <a:pt x="238119" y="56379"/>
                  </a:lnTo>
                  <a:lnTo>
                    <a:pt x="242974" y="47178"/>
                  </a:lnTo>
                  <a:lnTo>
                    <a:pt x="243871" y="38704"/>
                  </a:lnTo>
                  <a:lnTo>
                    <a:pt x="238629" y="23050"/>
                  </a:lnTo>
                  <a:lnTo>
                    <a:pt x="225380" y="11413"/>
                  </a:lnTo>
                  <a:lnTo>
                    <a:pt x="206624" y="3512"/>
                  </a:lnTo>
                  <a:lnTo>
                    <a:pt x="182690" y="0"/>
                  </a:lnTo>
                  <a:lnTo>
                    <a:pt x="162694" y="4679"/>
                  </a:lnTo>
                  <a:lnTo>
                    <a:pt x="146008" y="15726"/>
                  </a:lnTo>
                  <a:lnTo>
                    <a:pt x="124630" y="41677"/>
                  </a:lnTo>
                  <a:lnTo>
                    <a:pt x="114663" y="61416"/>
                  </a:lnTo>
                  <a:lnTo>
                    <a:pt x="108064" y="97849"/>
                  </a:lnTo>
                  <a:lnTo>
                    <a:pt x="112759" y="118357"/>
                  </a:lnTo>
                  <a:lnTo>
                    <a:pt x="148055" y="173526"/>
                  </a:lnTo>
                  <a:lnTo>
                    <a:pt x="154856" y="181428"/>
                  </a:lnTo>
                  <a:lnTo>
                    <a:pt x="174890" y="190208"/>
                  </a:lnTo>
                  <a:lnTo>
                    <a:pt x="198222" y="192940"/>
                  </a:lnTo>
                  <a:lnTo>
                    <a:pt x="252684" y="186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53098" y="1155783"/>
              <a:ext cx="140804" cy="159060"/>
            </a:xfrm>
            <a:custGeom>
              <a:avLst/>
              <a:gdLst/>
              <a:ahLst/>
              <a:cxnLst/>
              <a:rect l="0" t="0" r="0" b="0"/>
              <a:pathLst>
                <a:path w="140804" h="159060">
                  <a:moveTo>
                    <a:pt x="0" y="23408"/>
                  </a:moveTo>
                  <a:lnTo>
                    <a:pt x="5589" y="82025"/>
                  </a:lnTo>
                  <a:lnTo>
                    <a:pt x="18212" y="141742"/>
                  </a:lnTo>
                  <a:lnTo>
                    <a:pt x="19792" y="159059"/>
                  </a:lnTo>
                  <a:lnTo>
                    <a:pt x="20495" y="151158"/>
                  </a:lnTo>
                  <a:lnTo>
                    <a:pt x="14880" y="99552"/>
                  </a:lnTo>
                  <a:lnTo>
                    <a:pt x="22610" y="36153"/>
                  </a:lnTo>
                  <a:lnTo>
                    <a:pt x="25602" y="21376"/>
                  </a:lnTo>
                  <a:lnTo>
                    <a:pt x="32276" y="11525"/>
                  </a:lnTo>
                  <a:lnTo>
                    <a:pt x="41404" y="4958"/>
                  </a:lnTo>
                  <a:lnTo>
                    <a:pt x="52169" y="579"/>
                  </a:lnTo>
                  <a:lnTo>
                    <a:pt x="62855" y="0"/>
                  </a:lnTo>
                  <a:lnTo>
                    <a:pt x="84088" y="5596"/>
                  </a:lnTo>
                  <a:lnTo>
                    <a:pt x="110183" y="21900"/>
                  </a:lnTo>
                  <a:lnTo>
                    <a:pt x="122280" y="37946"/>
                  </a:lnTo>
                  <a:lnTo>
                    <a:pt x="139578" y="82432"/>
                  </a:lnTo>
                  <a:lnTo>
                    <a:pt x="140803" y="102673"/>
                  </a:lnTo>
                  <a:lnTo>
                    <a:pt x="136871" y="128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37409" y="93703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0"/>
                  </a:lnTo>
                  <a:lnTo>
                    <a:pt x="28547" y="218430"/>
                  </a:lnTo>
                  <a:lnTo>
                    <a:pt x="33805" y="269831"/>
                  </a:lnTo>
                  <a:lnTo>
                    <a:pt x="40473" y="32912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42653" y="1057789"/>
              <a:ext cx="210570" cy="26647"/>
            </a:xfrm>
            <a:custGeom>
              <a:avLst/>
              <a:gdLst/>
              <a:ahLst/>
              <a:cxnLst/>
              <a:rect l="0" t="0" r="0" b="0"/>
              <a:pathLst>
                <a:path w="210570" h="26647">
                  <a:moveTo>
                    <a:pt x="210569" y="5589"/>
                  </a:moveTo>
                  <a:lnTo>
                    <a:pt x="193802" y="0"/>
                  </a:lnTo>
                  <a:lnTo>
                    <a:pt x="135124" y="4044"/>
                  </a:lnTo>
                  <a:lnTo>
                    <a:pt x="80373" y="10873"/>
                  </a:lnTo>
                  <a:lnTo>
                    <a:pt x="19841" y="2376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55924" y="1126549"/>
              <a:ext cx="163305" cy="174558"/>
            </a:xfrm>
            <a:custGeom>
              <a:avLst/>
              <a:gdLst/>
              <a:ahLst/>
              <a:cxnLst/>
              <a:rect l="0" t="0" r="0" b="0"/>
              <a:pathLst>
                <a:path w="163305" h="174558">
                  <a:moveTo>
                    <a:pt x="81527" y="0"/>
                  </a:moveTo>
                  <a:lnTo>
                    <a:pt x="57480" y="9575"/>
                  </a:lnTo>
                  <a:lnTo>
                    <a:pt x="21934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9" y="124451"/>
                  </a:lnTo>
                  <a:lnTo>
                    <a:pt x="20560" y="154248"/>
                  </a:lnTo>
                  <a:lnTo>
                    <a:pt x="26844" y="162493"/>
                  </a:lnTo>
                  <a:lnTo>
                    <a:pt x="46305" y="171655"/>
                  </a:lnTo>
                  <a:lnTo>
                    <a:pt x="69382" y="174557"/>
                  </a:lnTo>
                  <a:lnTo>
                    <a:pt x="123428" y="163901"/>
                  </a:lnTo>
                  <a:lnTo>
                    <a:pt x="131688" y="158400"/>
                  </a:lnTo>
                  <a:lnTo>
                    <a:pt x="143985" y="142930"/>
                  </a:lnTo>
                  <a:lnTo>
                    <a:pt x="157484" y="114489"/>
                  </a:lnTo>
                  <a:lnTo>
                    <a:pt x="163304" y="78246"/>
                  </a:lnTo>
                  <a:lnTo>
                    <a:pt x="158426" y="57783"/>
                  </a:lnTo>
                  <a:lnTo>
                    <a:pt x="136231" y="25582"/>
                  </a:lnTo>
                  <a:lnTo>
                    <a:pt x="110603" y="9399"/>
                  </a:lnTo>
                  <a:lnTo>
                    <a:pt x="70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6435" y="1284476"/>
              <a:ext cx="48721" cy="157929"/>
            </a:xfrm>
            <a:custGeom>
              <a:avLst/>
              <a:gdLst/>
              <a:ahLst/>
              <a:cxnLst/>
              <a:rect l="0" t="0" r="0" b="0"/>
              <a:pathLst>
                <a:path w="48721" h="157929">
                  <a:moveTo>
                    <a:pt x="0" y="0"/>
                  </a:moveTo>
                  <a:lnTo>
                    <a:pt x="9575" y="24047"/>
                  </a:lnTo>
                  <a:lnTo>
                    <a:pt x="39403" y="65182"/>
                  </a:lnTo>
                  <a:lnTo>
                    <a:pt x="46758" y="88242"/>
                  </a:lnTo>
                  <a:lnTo>
                    <a:pt x="48720" y="100942"/>
                  </a:lnTo>
                  <a:lnTo>
                    <a:pt x="44660" y="121292"/>
                  </a:lnTo>
                  <a:lnTo>
                    <a:pt x="35056" y="136966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471515" y="947564"/>
            <a:ext cx="5291799" cy="642240"/>
            <a:chOff x="3471515" y="947564"/>
            <a:chExt cx="5291799" cy="642240"/>
          </a:xfrm>
        </p:grpSpPr>
        <p:sp>
          <p:nvSpPr>
            <p:cNvPr id="60" name="Freeform 59"/>
            <p:cNvSpPr/>
            <p:nvPr/>
          </p:nvSpPr>
          <p:spPr>
            <a:xfrm>
              <a:off x="3471515" y="1052849"/>
              <a:ext cx="212159" cy="197158"/>
            </a:xfrm>
            <a:custGeom>
              <a:avLst/>
              <a:gdLst/>
              <a:ahLst/>
              <a:cxnLst/>
              <a:rect l="0" t="0" r="0" b="0"/>
              <a:pathLst>
                <a:path w="212159" h="197158">
                  <a:moveTo>
                    <a:pt x="129231" y="0"/>
                  </a:moveTo>
                  <a:lnTo>
                    <a:pt x="65803" y="19128"/>
                  </a:lnTo>
                  <a:lnTo>
                    <a:pt x="18973" y="49804"/>
                  </a:lnTo>
                  <a:lnTo>
                    <a:pt x="6918" y="69708"/>
                  </a:lnTo>
                  <a:lnTo>
                    <a:pt x="0" y="92983"/>
                  </a:lnTo>
                  <a:lnTo>
                    <a:pt x="825" y="115025"/>
                  </a:lnTo>
                  <a:lnTo>
                    <a:pt x="13456" y="147166"/>
                  </a:lnTo>
                  <a:lnTo>
                    <a:pt x="37605" y="173326"/>
                  </a:lnTo>
                  <a:lnTo>
                    <a:pt x="72577" y="190306"/>
                  </a:lnTo>
                  <a:lnTo>
                    <a:pt x="112575" y="197157"/>
                  </a:lnTo>
                  <a:lnTo>
                    <a:pt x="148472" y="193598"/>
                  </a:lnTo>
                  <a:lnTo>
                    <a:pt x="167418" y="185090"/>
                  </a:lnTo>
                  <a:lnTo>
                    <a:pt x="198645" y="160563"/>
                  </a:lnTo>
                  <a:lnTo>
                    <a:pt x="206875" y="140772"/>
                  </a:lnTo>
                  <a:lnTo>
                    <a:pt x="212158" y="89938"/>
                  </a:lnTo>
                  <a:lnTo>
                    <a:pt x="206642" y="65709"/>
                  </a:lnTo>
                  <a:lnTo>
                    <a:pt x="195221" y="44412"/>
                  </a:lnTo>
                  <a:lnTo>
                    <a:pt x="178447" y="27148"/>
                  </a:lnTo>
                  <a:lnTo>
                    <a:pt x="162413" y="17915"/>
                  </a:lnTo>
                  <a:lnTo>
                    <a:pt x="13975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37616" y="1039090"/>
              <a:ext cx="147400" cy="165066"/>
            </a:xfrm>
            <a:custGeom>
              <a:avLst/>
              <a:gdLst/>
              <a:ahLst/>
              <a:cxnLst/>
              <a:rect l="0" t="0" r="0" b="0"/>
              <a:pathLst>
                <a:path w="147400" h="165066">
                  <a:moveTo>
                    <a:pt x="0" y="66402"/>
                  </a:moveTo>
                  <a:lnTo>
                    <a:pt x="9576" y="90448"/>
                  </a:lnTo>
                  <a:lnTo>
                    <a:pt x="44665" y="151524"/>
                  </a:lnTo>
                  <a:lnTo>
                    <a:pt x="52606" y="165065"/>
                  </a:lnTo>
                  <a:lnTo>
                    <a:pt x="48337" y="159385"/>
                  </a:lnTo>
                  <a:lnTo>
                    <a:pt x="28006" y="107436"/>
                  </a:lnTo>
                  <a:lnTo>
                    <a:pt x="28705" y="71021"/>
                  </a:lnTo>
                  <a:lnTo>
                    <a:pt x="36545" y="50517"/>
                  </a:lnTo>
                  <a:lnTo>
                    <a:pt x="48997" y="33606"/>
                  </a:lnTo>
                  <a:lnTo>
                    <a:pt x="75739" y="12101"/>
                  </a:lnTo>
                  <a:lnTo>
                    <a:pt x="95663" y="2104"/>
                  </a:lnTo>
                  <a:lnTo>
                    <a:pt x="116216" y="0"/>
                  </a:lnTo>
                  <a:lnTo>
                    <a:pt x="147399" y="3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64041" y="94756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81550"/>
                  </a:lnTo>
                  <a:lnTo>
                    <a:pt x="15684" y="23850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69285" y="106337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7142" y="17958"/>
                  </a:lnTo>
                  <a:lnTo>
                    <a:pt x="102114" y="28547"/>
                  </a:lnTo>
                  <a:lnTo>
                    <a:pt x="43083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32497" y="958093"/>
              <a:ext cx="284326" cy="298979"/>
            </a:xfrm>
            <a:custGeom>
              <a:avLst/>
              <a:gdLst/>
              <a:ahLst/>
              <a:cxnLst/>
              <a:rect l="0" t="0" r="0" b="0"/>
              <a:pathLst>
                <a:path w="284326" h="29897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553" y="207907"/>
                  </a:lnTo>
                  <a:lnTo>
                    <a:pt x="10336" y="263380"/>
                  </a:lnTo>
                  <a:lnTo>
                    <a:pt x="10443" y="282004"/>
                  </a:lnTo>
                  <a:lnTo>
                    <a:pt x="13631" y="258952"/>
                  </a:lnTo>
                  <a:lnTo>
                    <a:pt x="22419" y="202773"/>
                  </a:lnTo>
                  <a:lnTo>
                    <a:pt x="31801" y="180198"/>
                  </a:lnTo>
                  <a:lnTo>
                    <a:pt x="46889" y="164706"/>
                  </a:lnTo>
                  <a:lnTo>
                    <a:pt x="55826" y="158937"/>
                  </a:lnTo>
                  <a:lnTo>
                    <a:pt x="64123" y="157431"/>
                  </a:lnTo>
                  <a:lnTo>
                    <a:pt x="71995" y="158766"/>
                  </a:lnTo>
                  <a:lnTo>
                    <a:pt x="79582" y="161996"/>
                  </a:lnTo>
                  <a:lnTo>
                    <a:pt x="91132" y="174943"/>
                  </a:lnTo>
                  <a:lnTo>
                    <a:pt x="115495" y="232196"/>
                  </a:lnTo>
                  <a:lnTo>
                    <a:pt x="129789" y="273853"/>
                  </a:lnTo>
                  <a:lnTo>
                    <a:pt x="133319" y="276155"/>
                  </a:lnTo>
                  <a:lnTo>
                    <a:pt x="136843" y="273011"/>
                  </a:lnTo>
                  <a:lnTo>
                    <a:pt x="150510" y="252467"/>
                  </a:lnTo>
                  <a:lnTo>
                    <a:pt x="181679" y="224565"/>
                  </a:lnTo>
                  <a:lnTo>
                    <a:pt x="204359" y="216790"/>
                  </a:lnTo>
                  <a:lnTo>
                    <a:pt x="251457" y="206209"/>
                  </a:lnTo>
                  <a:lnTo>
                    <a:pt x="278317" y="190690"/>
                  </a:lnTo>
                  <a:lnTo>
                    <a:pt x="282641" y="183279"/>
                  </a:lnTo>
                  <a:lnTo>
                    <a:pt x="284325" y="165685"/>
                  </a:lnTo>
                  <a:lnTo>
                    <a:pt x="278055" y="149287"/>
                  </a:lnTo>
                  <a:lnTo>
                    <a:pt x="273108" y="141639"/>
                  </a:lnTo>
                  <a:lnTo>
                    <a:pt x="265130" y="136540"/>
                  </a:lnTo>
                  <a:lnTo>
                    <a:pt x="243788" y="130874"/>
                  </a:lnTo>
                  <a:lnTo>
                    <a:pt x="221824" y="134595"/>
                  </a:lnTo>
                  <a:lnTo>
                    <a:pt x="192847" y="149844"/>
                  </a:lnTo>
                  <a:lnTo>
                    <a:pt x="178127" y="163693"/>
                  </a:lnTo>
                  <a:lnTo>
                    <a:pt x="167685" y="181547"/>
                  </a:lnTo>
                  <a:lnTo>
                    <a:pt x="160819" y="216918"/>
                  </a:lnTo>
                  <a:lnTo>
                    <a:pt x="165452" y="240297"/>
                  </a:lnTo>
                  <a:lnTo>
                    <a:pt x="187490" y="283902"/>
                  </a:lnTo>
                  <a:lnTo>
                    <a:pt x="196353" y="291044"/>
                  </a:lnTo>
                  <a:lnTo>
                    <a:pt x="218679" y="298978"/>
                  </a:lnTo>
                  <a:lnTo>
                    <a:pt x="272397" y="296157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33165" y="1094960"/>
              <a:ext cx="113127" cy="325481"/>
            </a:xfrm>
            <a:custGeom>
              <a:avLst/>
              <a:gdLst/>
              <a:ahLst/>
              <a:cxnLst/>
              <a:rect l="0" t="0" r="0" b="0"/>
              <a:pathLst>
                <a:path w="113127" h="325481">
                  <a:moveTo>
                    <a:pt x="15229" y="94760"/>
                  </a:moveTo>
                  <a:lnTo>
                    <a:pt x="15229" y="153377"/>
                  </a:lnTo>
                  <a:lnTo>
                    <a:pt x="23562" y="216213"/>
                  </a:lnTo>
                  <a:lnTo>
                    <a:pt x="30913" y="276288"/>
                  </a:lnTo>
                  <a:lnTo>
                    <a:pt x="41290" y="325026"/>
                  </a:lnTo>
                  <a:lnTo>
                    <a:pt x="40791" y="325480"/>
                  </a:lnTo>
                  <a:lnTo>
                    <a:pt x="25228" y="276105"/>
                  </a:lnTo>
                  <a:lnTo>
                    <a:pt x="15072" y="229210"/>
                  </a:lnTo>
                  <a:lnTo>
                    <a:pt x="4654" y="178271"/>
                  </a:lnTo>
                  <a:lnTo>
                    <a:pt x="0" y="144744"/>
                  </a:lnTo>
                  <a:lnTo>
                    <a:pt x="6545" y="81973"/>
                  </a:lnTo>
                  <a:lnTo>
                    <a:pt x="19102" y="24774"/>
                  </a:lnTo>
                  <a:lnTo>
                    <a:pt x="24830" y="15347"/>
                  </a:lnTo>
                  <a:lnTo>
                    <a:pt x="40553" y="1753"/>
                  </a:lnTo>
                  <a:lnTo>
                    <a:pt x="49659" y="0"/>
                  </a:lnTo>
                  <a:lnTo>
                    <a:pt x="69135" y="4291"/>
                  </a:lnTo>
                  <a:lnTo>
                    <a:pt x="86370" y="17117"/>
                  </a:lnTo>
                  <a:lnTo>
                    <a:pt x="100659" y="35685"/>
                  </a:lnTo>
                  <a:lnTo>
                    <a:pt x="110910" y="59536"/>
                  </a:lnTo>
                  <a:lnTo>
                    <a:pt x="113126" y="85734"/>
                  </a:lnTo>
                  <a:lnTo>
                    <a:pt x="109041" y="110635"/>
                  </a:lnTo>
                  <a:lnTo>
                    <a:pt x="99427" y="129502"/>
                  </a:lnTo>
                  <a:lnTo>
                    <a:pt x="84235" y="142566"/>
                  </a:lnTo>
                  <a:lnTo>
                    <a:pt x="65785" y="151102"/>
                  </a:lnTo>
                  <a:lnTo>
                    <a:pt x="25757" y="157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74735" y="1087673"/>
              <a:ext cx="147400" cy="161628"/>
            </a:xfrm>
            <a:custGeom>
              <a:avLst/>
              <a:gdLst/>
              <a:ahLst/>
              <a:cxnLst/>
              <a:rect l="0" t="0" r="0" b="0"/>
              <a:pathLst>
                <a:path w="147400" h="161628">
                  <a:moveTo>
                    <a:pt x="0" y="112575"/>
                  </a:moveTo>
                  <a:lnTo>
                    <a:pt x="37478" y="104242"/>
                  </a:lnTo>
                  <a:lnTo>
                    <a:pt x="88902" y="96891"/>
                  </a:lnTo>
                  <a:lnTo>
                    <a:pt x="119018" y="81932"/>
                  </a:lnTo>
                  <a:lnTo>
                    <a:pt x="132056" y="66201"/>
                  </a:lnTo>
                  <a:lnTo>
                    <a:pt x="137170" y="57092"/>
                  </a:lnTo>
                  <a:lnTo>
                    <a:pt x="138240" y="47511"/>
                  </a:lnTo>
                  <a:lnTo>
                    <a:pt x="133190" y="27506"/>
                  </a:lnTo>
                  <a:lnTo>
                    <a:pt x="120027" y="13155"/>
                  </a:lnTo>
                  <a:lnTo>
                    <a:pt x="111604" y="7691"/>
                  </a:lnTo>
                  <a:lnTo>
                    <a:pt x="71803" y="0"/>
                  </a:lnTo>
                  <a:lnTo>
                    <a:pt x="59567" y="2430"/>
                  </a:lnTo>
                  <a:lnTo>
                    <a:pt x="39733" y="14489"/>
                  </a:lnTo>
                  <a:lnTo>
                    <a:pt x="15412" y="46598"/>
                  </a:lnTo>
                  <a:lnTo>
                    <a:pt x="9970" y="75453"/>
                  </a:lnTo>
                  <a:lnTo>
                    <a:pt x="12620" y="105435"/>
                  </a:lnTo>
                  <a:lnTo>
                    <a:pt x="21597" y="130459"/>
                  </a:lnTo>
                  <a:lnTo>
                    <a:pt x="36505" y="147040"/>
                  </a:lnTo>
                  <a:lnTo>
                    <a:pt x="45394" y="153099"/>
                  </a:lnTo>
                  <a:lnTo>
                    <a:pt x="80261" y="161627"/>
                  </a:lnTo>
                  <a:lnTo>
                    <a:pt x="130109" y="156412"/>
                  </a:lnTo>
                  <a:lnTo>
                    <a:pt x="147399" y="154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59787" y="1105492"/>
              <a:ext cx="88691" cy="149034"/>
            </a:xfrm>
            <a:custGeom>
              <a:avLst/>
              <a:gdLst/>
              <a:ahLst/>
              <a:cxnLst/>
              <a:rect l="0" t="0" r="0" b="0"/>
              <a:pathLst>
                <a:path w="88691" h="149034">
                  <a:moveTo>
                    <a:pt x="14990" y="42114"/>
                  </a:moveTo>
                  <a:lnTo>
                    <a:pt x="26443" y="91045"/>
                  </a:lnTo>
                  <a:lnTo>
                    <a:pt x="40848" y="149033"/>
                  </a:lnTo>
                  <a:lnTo>
                    <a:pt x="40418" y="148488"/>
                  </a:lnTo>
                  <a:lnTo>
                    <a:pt x="38961" y="144616"/>
                  </a:lnTo>
                  <a:lnTo>
                    <a:pt x="16645" y="108745"/>
                  </a:lnTo>
                  <a:lnTo>
                    <a:pt x="0" y="53098"/>
                  </a:lnTo>
                  <a:lnTo>
                    <a:pt x="1699" y="31788"/>
                  </a:lnTo>
                  <a:lnTo>
                    <a:pt x="6129" y="23532"/>
                  </a:lnTo>
                  <a:lnTo>
                    <a:pt x="20410" y="11238"/>
                  </a:lnTo>
                  <a:lnTo>
                    <a:pt x="41575" y="4995"/>
                  </a:lnTo>
                  <a:lnTo>
                    <a:pt x="886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53761" y="1094963"/>
              <a:ext cx="95033" cy="165373"/>
            </a:xfrm>
            <a:custGeom>
              <a:avLst/>
              <a:gdLst/>
              <a:ahLst/>
              <a:cxnLst/>
              <a:rect l="0" t="0" r="0" b="0"/>
              <a:pathLst>
                <a:path w="95033" h="165373">
                  <a:moveTo>
                    <a:pt x="84228" y="0"/>
                  </a:moveTo>
                  <a:lnTo>
                    <a:pt x="61872" y="0"/>
                  </a:lnTo>
                  <a:lnTo>
                    <a:pt x="31201" y="11179"/>
                  </a:lnTo>
                  <a:lnTo>
                    <a:pt x="16597" y="26025"/>
                  </a:lnTo>
                  <a:lnTo>
                    <a:pt x="11065" y="34898"/>
                  </a:lnTo>
                  <a:lnTo>
                    <a:pt x="9716" y="44322"/>
                  </a:lnTo>
                  <a:lnTo>
                    <a:pt x="14457" y="64153"/>
                  </a:lnTo>
                  <a:lnTo>
                    <a:pt x="27483" y="78425"/>
                  </a:lnTo>
                  <a:lnTo>
                    <a:pt x="89544" y="114044"/>
                  </a:lnTo>
                  <a:lnTo>
                    <a:pt x="93621" y="121653"/>
                  </a:lnTo>
                  <a:lnTo>
                    <a:pt x="95032" y="139466"/>
                  </a:lnTo>
                  <a:lnTo>
                    <a:pt x="91431" y="146790"/>
                  </a:lnTo>
                  <a:lnTo>
                    <a:pt x="78071" y="158047"/>
                  </a:lnTo>
                  <a:lnTo>
                    <a:pt x="45230" y="16537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27216" y="1116020"/>
              <a:ext cx="97358" cy="161998"/>
            </a:xfrm>
            <a:custGeom>
              <a:avLst/>
              <a:gdLst/>
              <a:ahLst/>
              <a:cxnLst/>
              <a:rect l="0" t="0" r="0" b="0"/>
              <a:pathLst>
                <a:path w="97358" h="161998">
                  <a:moveTo>
                    <a:pt x="47644" y="10529"/>
                  </a:moveTo>
                  <a:lnTo>
                    <a:pt x="30876" y="16118"/>
                  </a:lnTo>
                  <a:lnTo>
                    <a:pt x="16405" y="28221"/>
                  </a:lnTo>
                  <a:lnTo>
                    <a:pt x="9270" y="36361"/>
                  </a:lnTo>
                  <a:lnTo>
                    <a:pt x="1343" y="61004"/>
                  </a:lnTo>
                  <a:lnTo>
                    <a:pt x="0" y="101524"/>
                  </a:lnTo>
                  <a:lnTo>
                    <a:pt x="5412" y="124670"/>
                  </a:lnTo>
                  <a:lnTo>
                    <a:pt x="15616" y="146656"/>
                  </a:lnTo>
                  <a:lnTo>
                    <a:pt x="23953" y="153923"/>
                  </a:lnTo>
                  <a:lnTo>
                    <a:pt x="45693" y="161997"/>
                  </a:lnTo>
                  <a:lnTo>
                    <a:pt x="55702" y="160641"/>
                  </a:lnTo>
                  <a:lnTo>
                    <a:pt x="73062" y="149775"/>
                  </a:lnTo>
                  <a:lnTo>
                    <a:pt x="90400" y="123927"/>
                  </a:lnTo>
                  <a:lnTo>
                    <a:pt x="97357" y="88452"/>
                  </a:lnTo>
                  <a:lnTo>
                    <a:pt x="93829" y="53894"/>
                  </a:lnTo>
                  <a:lnTo>
                    <a:pt x="85328" y="35262"/>
                  </a:lnTo>
                  <a:lnTo>
                    <a:pt x="73751" y="20351"/>
                  </a:lnTo>
                  <a:lnTo>
                    <a:pt x="47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80895" y="1106028"/>
              <a:ext cx="128889" cy="160291"/>
            </a:xfrm>
            <a:custGeom>
              <a:avLst/>
              <a:gdLst/>
              <a:ahLst/>
              <a:cxnLst/>
              <a:rect l="0" t="0" r="0" b="0"/>
              <a:pathLst>
                <a:path w="128889" h="160291">
                  <a:moveTo>
                    <a:pt x="20307" y="73163"/>
                  </a:moveTo>
                  <a:lnTo>
                    <a:pt x="11973" y="110641"/>
                  </a:lnTo>
                  <a:lnTo>
                    <a:pt x="13548" y="145489"/>
                  </a:lnTo>
                  <a:lnTo>
                    <a:pt x="15801" y="156475"/>
                  </a:lnTo>
                  <a:lnTo>
                    <a:pt x="14964" y="160290"/>
                  </a:lnTo>
                  <a:lnTo>
                    <a:pt x="12066" y="159324"/>
                  </a:lnTo>
                  <a:lnTo>
                    <a:pt x="7794" y="155170"/>
                  </a:lnTo>
                  <a:lnTo>
                    <a:pt x="3047" y="138077"/>
                  </a:lnTo>
                  <a:lnTo>
                    <a:pt x="0" y="83386"/>
                  </a:lnTo>
                  <a:lnTo>
                    <a:pt x="1738" y="27003"/>
                  </a:lnTo>
                  <a:lnTo>
                    <a:pt x="10494" y="7414"/>
                  </a:lnTo>
                  <a:lnTo>
                    <a:pt x="17275" y="2424"/>
                  </a:lnTo>
                  <a:lnTo>
                    <a:pt x="25304" y="268"/>
                  </a:lnTo>
                  <a:lnTo>
                    <a:pt x="34167" y="0"/>
                  </a:lnTo>
                  <a:lnTo>
                    <a:pt x="53373" y="5941"/>
                  </a:lnTo>
                  <a:lnTo>
                    <a:pt x="80797" y="22440"/>
                  </a:lnTo>
                  <a:lnTo>
                    <a:pt x="103740" y="45266"/>
                  </a:lnTo>
                  <a:lnTo>
                    <a:pt x="122237" y="74256"/>
                  </a:lnTo>
                  <a:lnTo>
                    <a:pt x="126865" y="84420"/>
                  </a:lnTo>
                  <a:lnTo>
                    <a:pt x="128888" y="105072"/>
                  </a:lnTo>
                  <a:lnTo>
                    <a:pt x="125592" y="136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01243" y="1295005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20456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92338" y="1093385"/>
              <a:ext cx="146595" cy="393209"/>
            </a:xfrm>
            <a:custGeom>
              <a:avLst/>
              <a:gdLst/>
              <a:ahLst/>
              <a:cxnLst/>
              <a:rect l="0" t="0" r="0" b="0"/>
              <a:pathLst>
                <a:path w="146595" h="393209">
                  <a:moveTo>
                    <a:pt x="19475" y="85806"/>
                  </a:moveTo>
                  <a:lnTo>
                    <a:pt x="25064" y="144423"/>
                  </a:lnTo>
                  <a:lnTo>
                    <a:pt x="37434" y="207003"/>
                  </a:lnTo>
                  <a:lnTo>
                    <a:pt x="46503" y="258327"/>
                  </a:lnTo>
                  <a:lnTo>
                    <a:pt x="50880" y="309409"/>
                  </a:lnTo>
                  <a:lnTo>
                    <a:pt x="59127" y="369184"/>
                  </a:lnTo>
                  <a:lnTo>
                    <a:pt x="59948" y="383519"/>
                  </a:lnTo>
                  <a:lnTo>
                    <a:pt x="58155" y="390736"/>
                  </a:lnTo>
                  <a:lnTo>
                    <a:pt x="54621" y="393208"/>
                  </a:lnTo>
                  <a:lnTo>
                    <a:pt x="49925" y="392516"/>
                  </a:lnTo>
                  <a:lnTo>
                    <a:pt x="45624" y="387376"/>
                  </a:lnTo>
                  <a:lnTo>
                    <a:pt x="26702" y="332637"/>
                  </a:lnTo>
                  <a:lnTo>
                    <a:pt x="16027" y="286583"/>
                  </a:lnTo>
                  <a:lnTo>
                    <a:pt x="5455" y="230304"/>
                  </a:lnTo>
                  <a:lnTo>
                    <a:pt x="503" y="174764"/>
                  </a:lnTo>
                  <a:lnTo>
                    <a:pt x="0" y="112000"/>
                  </a:lnTo>
                  <a:lnTo>
                    <a:pt x="8115" y="69911"/>
                  </a:lnTo>
                  <a:lnTo>
                    <a:pt x="24818" y="35863"/>
                  </a:lnTo>
                  <a:lnTo>
                    <a:pt x="37837" y="18376"/>
                  </a:lnTo>
                  <a:lnTo>
                    <a:pt x="63910" y="966"/>
                  </a:lnTo>
                  <a:lnTo>
                    <a:pt x="73665" y="0"/>
                  </a:lnTo>
                  <a:lnTo>
                    <a:pt x="93862" y="5166"/>
                  </a:lnTo>
                  <a:lnTo>
                    <a:pt x="124964" y="21229"/>
                  </a:lnTo>
                  <a:lnTo>
                    <a:pt x="139668" y="40338"/>
                  </a:lnTo>
                  <a:lnTo>
                    <a:pt x="145227" y="51984"/>
                  </a:lnTo>
                  <a:lnTo>
                    <a:pt x="146594" y="63258"/>
                  </a:lnTo>
                  <a:lnTo>
                    <a:pt x="141873" y="85144"/>
                  </a:lnTo>
                  <a:lnTo>
                    <a:pt x="126061" y="111606"/>
                  </a:lnTo>
                  <a:lnTo>
                    <a:pt x="110131" y="123789"/>
                  </a:lnTo>
                  <a:lnTo>
                    <a:pt x="56940" y="148615"/>
                  </a:lnTo>
                  <a:lnTo>
                    <a:pt x="40532" y="159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84732" y="979150"/>
              <a:ext cx="27124" cy="284270"/>
            </a:xfrm>
            <a:custGeom>
              <a:avLst/>
              <a:gdLst/>
              <a:ahLst/>
              <a:cxnLst/>
              <a:rect l="0" t="0" r="0" b="0"/>
              <a:pathLst>
                <a:path w="27124" h="284270">
                  <a:moveTo>
                    <a:pt x="6066" y="0"/>
                  </a:moveTo>
                  <a:lnTo>
                    <a:pt x="0" y="35961"/>
                  </a:lnTo>
                  <a:lnTo>
                    <a:pt x="3748" y="86304"/>
                  </a:lnTo>
                  <a:lnTo>
                    <a:pt x="8727" y="143303"/>
                  </a:lnTo>
                  <a:lnTo>
                    <a:pt x="15040" y="199882"/>
                  </a:lnTo>
                  <a:lnTo>
                    <a:pt x="24723" y="258685"/>
                  </a:lnTo>
                  <a:lnTo>
                    <a:pt x="2712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82434" y="1123214"/>
              <a:ext cx="171577" cy="140886"/>
            </a:xfrm>
            <a:custGeom>
              <a:avLst/>
              <a:gdLst/>
              <a:ahLst/>
              <a:cxnLst/>
              <a:rect l="0" t="0" r="0" b="0"/>
              <a:pathLst>
                <a:path w="171577" h="140886">
                  <a:moveTo>
                    <a:pt x="129462" y="55977"/>
                  </a:moveTo>
                  <a:lnTo>
                    <a:pt x="100154" y="17604"/>
                  </a:lnTo>
                  <a:lnTo>
                    <a:pt x="74375" y="1973"/>
                  </a:lnTo>
                  <a:lnTo>
                    <a:pt x="54677" y="0"/>
                  </a:lnTo>
                  <a:lnTo>
                    <a:pt x="44510" y="1112"/>
                  </a:lnTo>
                  <a:lnTo>
                    <a:pt x="26975" y="11705"/>
                  </a:lnTo>
                  <a:lnTo>
                    <a:pt x="12552" y="29282"/>
                  </a:lnTo>
                  <a:lnTo>
                    <a:pt x="2243" y="52691"/>
                  </a:lnTo>
                  <a:lnTo>
                    <a:pt x="0" y="75574"/>
                  </a:lnTo>
                  <a:lnTo>
                    <a:pt x="8093" y="118860"/>
                  </a:lnTo>
                  <a:lnTo>
                    <a:pt x="13455" y="127145"/>
                  </a:lnTo>
                  <a:lnTo>
                    <a:pt x="28770" y="139470"/>
                  </a:lnTo>
                  <a:lnTo>
                    <a:pt x="37768" y="140885"/>
                  </a:lnTo>
                  <a:lnTo>
                    <a:pt x="57124" y="136218"/>
                  </a:lnTo>
                  <a:lnTo>
                    <a:pt x="71185" y="123225"/>
                  </a:lnTo>
                  <a:lnTo>
                    <a:pt x="89745" y="86288"/>
                  </a:lnTo>
                  <a:lnTo>
                    <a:pt x="96271" y="46150"/>
                  </a:lnTo>
                  <a:lnTo>
                    <a:pt x="112354" y="99262"/>
                  </a:lnTo>
                  <a:lnTo>
                    <a:pt x="118057" y="109400"/>
                  </a:lnTo>
                  <a:lnTo>
                    <a:pt x="133752" y="123785"/>
                  </a:lnTo>
                  <a:lnTo>
                    <a:pt x="150086" y="131737"/>
                  </a:lnTo>
                  <a:lnTo>
                    <a:pt x="156080" y="132220"/>
                  </a:lnTo>
                  <a:lnTo>
                    <a:pt x="171576" y="129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84972" y="1113076"/>
              <a:ext cx="116438" cy="171401"/>
            </a:xfrm>
            <a:custGeom>
              <a:avLst/>
              <a:gdLst/>
              <a:ahLst/>
              <a:cxnLst/>
              <a:rect l="0" t="0" r="0" b="0"/>
              <a:pathLst>
                <a:path w="116438" h="171401">
                  <a:moveTo>
                    <a:pt x="116437" y="24001"/>
                  </a:moveTo>
                  <a:lnTo>
                    <a:pt x="98457" y="8360"/>
                  </a:lnTo>
                  <a:lnTo>
                    <a:pt x="81539" y="282"/>
                  </a:lnTo>
                  <a:lnTo>
                    <a:pt x="72115" y="0"/>
                  </a:lnTo>
                  <a:lnTo>
                    <a:pt x="52285" y="5925"/>
                  </a:lnTo>
                  <a:lnTo>
                    <a:pt x="19364" y="28793"/>
                  </a:lnTo>
                  <a:lnTo>
                    <a:pt x="4663" y="42119"/>
                  </a:lnTo>
                  <a:lnTo>
                    <a:pt x="977" y="52457"/>
                  </a:lnTo>
                  <a:lnTo>
                    <a:pt x="0" y="79542"/>
                  </a:lnTo>
                  <a:lnTo>
                    <a:pt x="6586" y="101719"/>
                  </a:lnTo>
                  <a:lnTo>
                    <a:pt x="29878" y="140608"/>
                  </a:lnTo>
                  <a:lnTo>
                    <a:pt x="49501" y="154985"/>
                  </a:lnTo>
                  <a:lnTo>
                    <a:pt x="95380" y="171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50356" y="1143616"/>
              <a:ext cx="138867" cy="161918"/>
            </a:xfrm>
            <a:custGeom>
              <a:avLst/>
              <a:gdLst/>
              <a:ahLst/>
              <a:cxnLst/>
              <a:rect l="0" t="0" r="0" b="0"/>
              <a:pathLst>
                <a:path w="138867" h="161918">
                  <a:moveTo>
                    <a:pt x="35281" y="77689"/>
                  </a:moveTo>
                  <a:lnTo>
                    <a:pt x="93898" y="77689"/>
                  </a:lnTo>
                  <a:lnTo>
                    <a:pt x="128688" y="72100"/>
                  </a:lnTo>
                  <a:lnTo>
                    <a:pt x="134987" y="66944"/>
                  </a:lnTo>
                  <a:lnTo>
                    <a:pt x="138017" y="59997"/>
                  </a:lnTo>
                  <a:lnTo>
                    <a:pt x="138866" y="51857"/>
                  </a:lnTo>
                  <a:lnTo>
                    <a:pt x="133571" y="36572"/>
                  </a:lnTo>
                  <a:lnTo>
                    <a:pt x="128883" y="29221"/>
                  </a:lnTo>
                  <a:lnTo>
                    <a:pt x="114317" y="17933"/>
                  </a:lnTo>
                  <a:lnTo>
                    <a:pt x="70780" y="1155"/>
                  </a:lnTo>
                  <a:lnTo>
                    <a:pt x="47549" y="0"/>
                  </a:lnTo>
                  <a:lnTo>
                    <a:pt x="36440" y="1330"/>
                  </a:lnTo>
                  <a:lnTo>
                    <a:pt x="27865" y="5726"/>
                  </a:lnTo>
                  <a:lnTo>
                    <a:pt x="15217" y="19969"/>
                  </a:lnTo>
                  <a:lnTo>
                    <a:pt x="1521" y="53308"/>
                  </a:lnTo>
                  <a:lnTo>
                    <a:pt x="0" y="76212"/>
                  </a:lnTo>
                  <a:lnTo>
                    <a:pt x="4393" y="96920"/>
                  </a:lnTo>
                  <a:lnTo>
                    <a:pt x="14144" y="113922"/>
                  </a:lnTo>
                  <a:lnTo>
                    <a:pt x="38377" y="136648"/>
                  </a:lnTo>
                  <a:lnTo>
                    <a:pt x="67784" y="152610"/>
                  </a:lnTo>
                  <a:lnTo>
                    <a:pt x="119509" y="161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4622" y="1295005"/>
              <a:ext cx="35499" cy="136871"/>
            </a:xfrm>
            <a:custGeom>
              <a:avLst/>
              <a:gdLst/>
              <a:ahLst/>
              <a:cxnLst/>
              <a:rect l="0" t="0" r="0" b="0"/>
              <a:pathLst>
                <a:path w="35499" h="136871">
                  <a:moveTo>
                    <a:pt x="10528" y="0"/>
                  </a:moveTo>
                  <a:lnTo>
                    <a:pt x="34247" y="58617"/>
                  </a:lnTo>
                  <a:lnTo>
                    <a:pt x="35498" y="82204"/>
                  </a:lnTo>
                  <a:lnTo>
                    <a:pt x="30984" y="103215"/>
                  </a:lnTo>
                  <a:lnTo>
                    <a:pt x="21179" y="120353"/>
                  </a:lnTo>
                  <a:lnTo>
                    <a:pt x="12142" y="12952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24855" y="1126549"/>
              <a:ext cx="137036" cy="191143"/>
            </a:xfrm>
            <a:custGeom>
              <a:avLst/>
              <a:gdLst/>
              <a:ahLst/>
              <a:cxnLst/>
              <a:rect l="0" t="0" r="0" b="0"/>
              <a:pathLst>
                <a:path w="137036" h="191143">
                  <a:moveTo>
                    <a:pt x="81922" y="0"/>
                  </a:moveTo>
                  <a:lnTo>
                    <a:pt x="59565" y="0"/>
                  </a:lnTo>
                  <a:lnTo>
                    <a:pt x="50640" y="3509"/>
                  </a:lnTo>
                  <a:lnTo>
                    <a:pt x="34484" y="16767"/>
                  </a:lnTo>
                  <a:lnTo>
                    <a:pt x="17823" y="43962"/>
                  </a:lnTo>
                  <a:lnTo>
                    <a:pt x="2883" y="85763"/>
                  </a:lnTo>
                  <a:lnTo>
                    <a:pt x="0" y="111036"/>
                  </a:lnTo>
                  <a:lnTo>
                    <a:pt x="4958" y="134747"/>
                  </a:lnTo>
                  <a:lnTo>
                    <a:pt x="20904" y="164707"/>
                  </a:lnTo>
                  <a:lnTo>
                    <a:pt x="34915" y="179658"/>
                  </a:lnTo>
                  <a:lnTo>
                    <a:pt x="52841" y="190202"/>
                  </a:lnTo>
                  <a:lnTo>
                    <a:pt x="62535" y="191142"/>
                  </a:lnTo>
                  <a:lnTo>
                    <a:pt x="82664" y="185947"/>
                  </a:lnTo>
                  <a:lnTo>
                    <a:pt x="113727" y="169869"/>
                  </a:lnTo>
                  <a:lnTo>
                    <a:pt x="128423" y="150756"/>
                  </a:lnTo>
                  <a:lnTo>
                    <a:pt x="133980" y="139109"/>
                  </a:lnTo>
                  <a:lnTo>
                    <a:pt x="137035" y="113689"/>
                  </a:lnTo>
                  <a:lnTo>
                    <a:pt x="133322" y="87963"/>
                  </a:lnTo>
                  <a:lnTo>
                    <a:pt x="118078" y="54919"/>
                  </a:lnTo>
                  <a:lnTo>
                    <a:pt x="9245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69948" y="1137077"/>
              <a:ext cx="168457" cy="185591"/>
            </a:xfrm>
            <a:custGeom>
              <a:avLst/>
              <a:gdLst/>
              <a:ahLst/>
              <a:cxnLst/>
              <a:rect l="0" t="0" r="0" b="0"/>
              <a:pathLst>
                <a:path w="168457" h="185591">
                  <a:moveTo>
                    <a:pt x="0" y="42114"/>
                  </a:moveTo>
                  <a:lnTo>
                    <a:pt x="17980" y="73396"/>
                  </a:lnTo>
                  <a:lnTo>
                    <a:pt x="65949" y="134630"/>
                  </a:lnTo>
                  <a:lnTo>
                    <a:pt x="101679" y="183629"/>
                  </a:lnTo>
                  <a:lnTo>
                    <a:pt x="105221" y="185590"/>
                  </a:lnTo>
                  <a:lnTo>
                    <a:pt x="106411" y="183389"/>
                  </a:lnTo>
                  <a:lnTo>
                    <a:pt x="106036" y="178411"/>
                  </a:lnTo>
                  <a:lnTo>
                    <a:pt x="99379" y="166641"/>
                  </a:lnTo>
                  <a:lnTo>
                    <a:pt x="85598" y="143742"/>
                  </a:lnTo>
                  <a:lnTo>
                    <a:pt x="63292" y="83907"/>
                  </a:lnTo>
                  <a:lnTo>
                    <a:pt x="59742" y="73486"/>
                  </a:lnTo>
                  <a:lnTo>
                    <a:pt x="62037" y="52548"/>
                  </a:lnTo>
                  <a:lnTo>
                    <a:pt x="65925" y="42051"/>
                  </a:lnTo>
                  <a:lnTo>
                    <a:pt x="79603" y="27268"/>
                  </a:lnTo>
                  <a:lnTo>
                    <a:pt x="110154" y="1236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06901" y="96862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14655" y="173605"/>
                  </a:lnTo>
                  <a:lnTo>
                    <a:pt x="19160" y="233153"/>
                  </a:lnTo>
                  <a:lnTo>
                    <a:pt x="20494" y="289661"/>
                  </a:lnTo>
                  <a:lnTo>
                    <a:pt x="28182" y="34551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22673" y="116866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1" y="14654"/>
                  </a:lnTo>
                  <a:lnTo>
                    <a:pt x="110431" y="25858"/>
                  </a:lnTo>
                  <a:lnTo>
                    <a:pt x="47983" y="254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86536" y="1000207"/>
              <a:ext cx="136222" cy="379027"/>
            </a:xfrm>
            <a:custGeom>
              <a:avLst/>
              <a:gdLst/>
              <a:ahLst/>
              <a:cxnLst/>
              <a:rect l="0" t="0" r="0" b="0"/>
              <a:pathLst>
                <a:path w="136222" h="379027">
                  <a:moveTo>
                    <a:pt x="9879" y="0"/>
                  </a:moveTo>
                  <a:lnTo>
                    <a:pt x="1545" y="48930"/>
                  </a:lnTo>
                  <a:lnTo>
                    <a:pt x="0" y="99896"/>
                  </a:lnTo>
                  <a:lnTo>
                    <a:pt x="2662" y="156330"/>
                  </a:lnTo>
                  <a:lnTo>
                    <a:pt x="7741" y="213216"/>
                  </a:lnTo>
                  <a:lnTo>
                    <a:pt x="9245" y="268286"/>
                  </a:lnTo>
                  <a:lnTo>
                    <a:pt x="15343" y="323226"/>
                  </a:lnTo>
                  <a:lnTo>
                    <a:pt x="18906" y="362622"/>
                  </a:lnTo>
                  <a:lnTo>
                    <a:pt x="18236" y="368090"/>
                  </a:lnTo>
                  <a:lnTo>
                    <a:pt x="16620" y="368226"/>
                  </a:lnTo>
                  <a:lnTo>
                    <a:pt x="11705" y="357848"/>
                  </a:lnTo>
                  <a:lnTo>
                    <a:pt x="2137" y="313058"/>
                  </a:lnTo>
                  <a:lnTo>
                    <a:pt x="3295" y="276032"/>
                  </a:lnTo>
                  <a:lnTo>
                    <a:pt x="5490" y="264740"/>
                  </a:lnTo>
                  <a:lnTo>
                    <a:pt x="10462" y="256042"/>
                  </a:lnTo>
                  <a:lnTo>
                    <a:pt x="25346" y="243258"/>
                  </a:lnTo>
                  <a:lnTo>
                    <a:pt x="34228" y="240550"/>
                  </a:lnTo>
                  <a:lnTo>
                    <a:pt x="53456" y="240662"/>
                  </a:lnTo>
                  <a:lnTo>
                    <a:pt x="84011" y="252891"/>
                  </a:lnTo>
                  <a:lnTo>
                    <a:pt x="98589" y="267984"/>
                  </a:lnTo>
                  <a:lnTo>
                    <a:pt x="121387" y="317653"/>
                  </a:lnTo>
                  <a:lnTo>
                    <a:pt x="13622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96456" y="125289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75399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70155" y="1199762"/>
              <a:ext cx="157929" cy="147886"/>
            </a:xfrm>
            <a:custGeom>
              <a:avLst/>
              <a:gdLst/>
              <a:ahLst/>
              <a:cxnLst/>
              <a:rect l="0" t="0" r="0" b="0"/>
              <a:pathLst>
                <a:path w="157929" h="147886">
                  <a:moveTo>
                    <a:pt x="0" y="32072"/>
                  </a:moveTo>
                  <a:lnTo>
                    <a:pt x="14654" y="94164"/>
                  </a:lnTo>
                  <a:lnTo>
                    <a:pt x="25859" y="128955"/>
                  </a:lnTo>
                  <a:lnTo>
                    <a:pt x="13108" y="70061"/>
                  </a:lnTo>
                  <a:lnTo>
                    <a:pt x="14413" y="33969"/>
                  </a:lnTo>
                  <a:lnTo>
                    <a:pt x="16627" y="22808"/>
                  </a:lnTo>
                  <a:lnTo>
                    <a:pt x="22783" y="14198"/>
                  </a:lnTo>
                  <a:lnTo>
                    <a:pt x="42102" y="1511"/>
                  </a:lnTo>
                  <a:lnTo>
                    <a:pt x="51465" y="0"/>
                  </a:lnTo>
                  <a:lnTo>
                    <a:pt x="60046" y="1332"/>
                  </a:lnTo>
                  <a:lnTo>
                    <a:pt x="75820" y="9051"/>
                  </a:lnTo>
                  <a:lnTo>
                    <a:pt x="97855" y="27720"/>
                  </a:lnTo>
                  <a:lnTo>
                    <a:pt x="118032" y="54959"/>
                  </a:lnTo>
                  <a:lnTo>
                    <a:pt x="143468" y="115291"/>
                  </a:lnTo>
                  <a:lnTo>
                    <a:pt x="157928" y="147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54383" y="1231203"/>
              <a:ext cx="308931" cy="358601"/>
            </a:xfrm>
            <a:custGeom>
              <a:avLst/>
              <a:gdLst/>
              <a:ahLst/>
              <a:cxnLst/>
              <a:rect l="0" t="0" r="0" b="0"/>
              <a:pathLst>
                <a:path w="308931" h="358601">
                  <a:moveTo>
                    <a:pt x="242155" y="74330"/>
                  </a:moveTo>
                  <a:lnTo>
                    <a:pt x="242155" y="51973"/>
                  </a:lnTo>
                  <a:lnTo>
                    <a:pt x="235916" y="34758"/>
                  </a:lnTo>
                  <a:lnTo>
                    <a:pt x="212847" y="4642"/>
                  </a:lnTo>
                  <a:lnTo>
                    <a:pt x="205069" y="965"/>
                  </a:lnTo>
                  <a:lnTo>
                    <a:pt x="187068" y="0"/>
                  </a:lnTo>
                  <a:lnTo>
                    <a:pt x="157203" y="6033"/>
                  </a:lnTo>
                  <a:lnTo>
                    <a:pt x="131716" y="20819"/>
                  </a:lnTo>
                  <a:lnTo>
                    <a:pt x="126416" y="29297"/>
                  </a:lnTo>
                  <a:lnTo>
                    <a:pt x="120526" y="51196"/>
                  </a:lnTo>
                  <a:lnTo>
                    <a:pt x="122799" y="84243"/>
                  </a:lnTo>
                  <a:lnTo>
                    <a:pt x="131006" y="102523"/>
                  </a:lnTo>
                  <a:lnTo>
                    <a:pt x="136471" y="110673"/>
                  </a:lnTo>
                  <a:lnTo>
                    <a:pt x="144793" y="114936"/>
                  </a:lnTo>
                  <a:lnTo>
                    <a:pt x="166517" y="116554"/>
                  </a:lnTo>
                  <a:lnTo>
                    <a:pt x="199467" y="105298"/>
                  </a:lnTo>
                  <a:lnTo>
                    <a:pt x="225867" y="81556"/>
                  </a:lnTo>
                  <a:lnTo>
                    <a:pt x="232467" y="79148"/>
                  </a:lnTo>
                  <a:lnTo>
                    <a:pt x="238036" y="81051"/>
                  </a:lnTo>
                  <a:lnTo>
                    <a:pt x="242919" y="85830"/>
                  </a:lnTo>
                  <a:lnTo>
                    <a:pt x="271184" y="145154"/>
                  </a:lnTo>
                  <a:lnTo>
                    <a:pt x="292864" y="200754"/>
                  </a:lnTo>
                  <a:lnTo>
                    <a:pt x="308930" y="258487"/>
                  </a:lnTo>
                  <a:lnTo>
                    <a:pt x="307708" y="282520"/>
                  </a:lnTo>
                  <a:lnTo>
                    <a:pt x="302235" y="291502"/>
                  </a:lnTo>
                  <a:lnTo>
                    <a:pt x="283676" y="304602"/>
                  </a:lnTo>
                  <a:lnTo>
                    <a:pt x="246919" y="318554"/>
                  </a:lnTo>
                  <a:lnTo>
                    <a:pt x="195214" y="324507"/>
                  </a:lnTo>
                  <a:lnTo>
                    <a:pt x="146619" y="331861"/>
                  </a:lnTo>
                  <a:lnTo>
                    <a:pt x="91406" y="341448"/>
                  </a:lnTo>
                  <a:lnTo>
                    <a:pt x="36253" y="353999"/>
                  </a:lnTo>
                  <a:lnTo>
                    <a:pt x="0" y="358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179013" y="1579274"/>
            <a:ext cx="2874459" cy="703652"/>
            <a:chOff x="1179013" y="1579274"/>
            <a:chExt cx="2874459" cy="703652"/>
          </a:xfrm>
        </p:grpSpPr>
        <p:sp>
          <p:nvSpPr>
            <p:cNvPr id="88" name="Freeform 87"/>
            <p:cNvSpPr/>
            <p:nvPr/>
          </p:nvSpPr>
          <p:spPr>
            <a:xfrm>
              <a:off x="1179013" y="1776297"/>
              <a:ext cx="206522" cy="290195"/>
            </a:xfrm>
            <a:custGeom>
              <a:avLst/>
              <a:gdLst/>
              <a:ahLst/>
              <a:cxnLst/>
              <a:rect l="0" t="0" r="0" b="0"/>
              <a:pathLst>
                <a:path w="206522" h="290195">
                  <a:moveTo>
                    <a:pt x="137049" y="13547"/>
                  </a:moveTo>
                  <a:lnTo>
                    <a:pt x="120281" y="2369"/>
                  </a:lnTo>
                  <a:lnTo>
                    <a:pt x="102690" y="0"/>
                  </a:lnTo>
                  <a:lnTo>
                    <a:pt x="62801" y="8012"/>
                  </a:lnTo>
                  <a:lnTo>
                    <a:pt x="22297" y="29265"/>
                  </a:lnTo>
                  <a:lnTo>
                    <a:pt x="5719" y="42370"/>
                  </a:lnTo>
                  <a:lnTo>
                    <a:pt x="1533" y="50310"/>
                  </a:lnTo>
                  <a:lnTo>
                    <a:pt x="0" y="68490"/>
                  </a:lnTo>
                  <a:lnTo>
                    <a:pt x="3569" y="75912"/>
                  </a:lnTo>
                  <a:lnTo>
                    <a:pt x="16893" y="87278"/>
                  </a:lnTo>
                  <a:lnTo>
                    <a:pt x="75617" y="107846"/>
                  </a:lnTo>
                  <a:lnTo>
                    <a:pt x="124784" y="127840"/>
                  </a:lnTo>
                  <a:lnTo>
                    <a:pt x="159886" y="155490"/>
                  </a:lnTo>
                  <a:lnTo>
                    <a:pt x="196482" y="203728"/>
                  </a:lnTo>
                  <a:lnTo>
                    <a:pt x="204408" y="227533"/>
                  </a:lnTo>
                  <a:lnTo>
                    <a:pt x="206521" y="240433"/>
                  </a:lnTo>
                  <a:lnTo>
                    <a:pt x="202630" y="261004"/>
                  </a:lnTo>
                  <a:lnTo>
                    <a:pt x="198317" y="269766"/>
                  </a:lnTo>
                  <a:lnTo>
                    <a:pt x="184166" y="282620"/>
                  </a:lnTo>
                  <a:lnTo>
                    <a:pt x="175480" y="287685"/>
                  </a:lnTo>
                  <a:lnTo>
                    <a:pt x="153349" y="290194"/>
                  </a:lnTo>
                  <a:lnTo>
                    <a:pt x="101014" y="282273"/>
                  </a:lnTo>
                  <a:lnTo>
                    <a:pt x="42292" y="276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16103" y="1856530"/>
              <a:ext cx="164086" cy="426396"/>
            </a:xfrm>
            <a:custGeom>
              <a:avLst/>
              <a:gdLst/>
              <a:ahLst/>
              <a:cxnLst/>
              <a:rect l="0" t="0" r="0" b="0"/>
              <a:pathLst>
                <a:path w="164086" h="426396">
                  <a:moveTo>
                    <a:pt x="0" y="143884"/>
                  </a:moveTo>
                  <a:lnTo>
                    <a:pt x="8333" y="181362"/>
                  </a:lnTo>
                  <a:lnTo>
                    <a:pt x="15684" y="238375"/>
                  </a:lnTo>
                  <a:lnTo>
                    <a:pt x="25054" y="288735"/>
                  </a:lnTo>
                  <a:lnTo>
                    <a:pt x="29650" y="340701"/>
                  </a:lnTo>
                  <a:lnTo>
                    <a:pt x="38439" y="395021"/>
                  </a:lnTo>
                  <a:lnTo>
                    <a:pt x="41025" y="426395"/>
                  </a:lnTo>
                  <a:lnTo>
                    <a:pt x="41971" y="382616"/>
                  </a:lnTo>
                  <a:lnTo>
                    <a:pt x="36483" y="334852"/>
                  </a:lnTo>
                  <a:lnTo>
                    <a:pt x="27447" y="278066"/>
                  </a:lnTo>
                  <a:lnTo>
                    <a:pt x="17361" y="216787"/>
                  </a:lnTo>
                  <a:lnTo>
                    <a:pt x="12553" y="159766"/>
                  </a:lnTo>
                  <a:lnTo>
                    <a:pt x="9759" y="96502"/>
                  </a:lnTo>
                  <a:lnTo>
                    <a:pt x="5751" y="54326"/>
                  </a:lnTo>
                  <a:lnTo>
                    <a:pt x="12695" y="30381"/>
                  </a:lnTo>
                  <a:lnTo>
                    <a:pt x="26699" y="14280"/>
                  </a:lnTo>
                  <a:lnTo>
                    <a:pt x="35347" y="8348"/>
                  </a:lnTo>
                  <a:lnTo>
                    <a:pt x="69875" y="0"/>
                  </a:lnTo>
                  <a:lnTo>
                    <a:pt x="93057" y="4286"/>
                  </a:lnTo>
                  <a:lnTo>
                    <a:pt x="122719" y="19854"/>
                  </a:lnTo>
                  <a:lnTo>
                    <a:pt x="146326" y="42404"/>
                  </a:lnTo>
                  <a:lnTo>
                    <a:pt x="153702" y="51664"/>
                  </a:lnTo>
                  <a:lnTo>
                    <a:pt x="161899" y="74431"/>
                  </a:lnTo>
                  <a:lnTo>
                    <a:pt x="164085" y="87054"/>
                  </a:lnTo>
                  <a:lnTo>
                    <a:pt x="160274" y="107318"/>
                  </a:lnTo>
                  <a:lnTo>
                    <a:pt x="144975" y="131880"/>
                  </a:lnTo>
                  <a:lnTo>
                    <a:pt x="118844" y="161140"/>
                  </a:lnTo>
                  <a:lnTo>
                    <a:pt x="92535" y="176813"/>
                  </a:lnTo>
                  <a:lnTo>
                    <a:pt x="52643" y="185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44624" y="1842487"/>
              <a:ext cx="143255" cy="173798"/>
            </a:xfrm>
            <a:custGeom>
              <a:avLst/>
              <a:gdLst/>
              <a:ahLst/>
              <a:cxnLst/>
              <a:rect l="0" t="0" r="0" b="0"/>
              <a:pathLst>
                <a:path w="143255" h="173798">
                  <a:moveTo>
                    <a:pt x="97863" y="21057"/>
                  </a:moveTo>
                  <a:lnTo>
                    <a:pt x="55171" y="35629"/>
                  </a:lnTo>
                  <a:lnTo>
                    <a:pt x="35605" y="48590"/>
                  </a:lnTo>
                  <a:lnTo>
                    <a:pt x="12605" y="75618"/>
                  </a:lnTo>
                  <a:lnTo>
                    <a:pt x="2259" y="95609"/>
                  </a:lnTo>
                  <a:lnTo>
                    <a:pt x="0" y="119312"/>
                  </a:lnTo>
                  <a:lnTo>
                    <a:pt x="4065" y="143104"/>
                  </a:lnTo>
                  <a:lnTo>
                    <a:pt x="13671" y="161478"/>
                  </a:lnTo>
                  <a:lnTo>
                    <a:pt x="21848" y="167313"/>
                  </a:lnTo>
                  <a:lnTo>
                    <a:pt x="43411" y="173797"/>
                  </a:lnTo>
                  <a:lnTo>
                    <a:pt x="76270" y="171858"/>
                  </a:lnTo>
                  <a:lnTo>
                    <a:pt x="94505" y="163729"/>
                  </a:lnTo>
                  <a:lnTo>
                    <a:pt x="125275" y="139446"/>
                  </a:lnTo>
                  <a:lnTo>
                    <a:pt x="141210" y="113457"/>
                  </a:lnTo>
                  <a:lnTo>
                    <a:pt x="143254" y="93709"/>
                  </a:lnTo>
                  <a:lnTo>
                    <a:pt x="139094" y="73234"/>
                  </a:lnTo>
                  <a:lnTo>
                    <a:pt x="123597" y="43145"/>
                  </a:lnTo>
                  <a:lnTo>
                    <a:pt x="104188" y="20063"/>
                  </a:lnTo>
                  <a:lnTo>
                    <a:pt x="76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10943" y="1674031"/>
              <a:ext cx="136871" cy="288332"/>
            </a:xfrm>
            <a:custGeom>
              <a:avLst/>
              <a:gdLst/>
              <a:ahLst/>
              <a:cxnLst/>
              <a:rect l="0" t="0" r="0" b="0"/>
              <a:pathLst>
                <a:path w="136871" h="288332">
                  <a:moveTo>
                    <a:pt x="0" y="0"/>
                  </a:moveTo>
                  <a:lnTo>
                    <a:pt x="0" y="60383"/>
                  </a:lnTo>
                  <a:lnTo>
                    <a:pt x="3119" y="114987"/>
                  </a:lnTo>
                  <a:lnTo>
                    <a:pt x="11452" y="171330"/>
                  </a:lnTo>
                  <a:lnTo>
                    <a:pt x="18211" y="226239"/>
                  </a:lnTo>
                  <a:lnTo>
                    <a:pt x="25578" y="286852"/>
                  </a:lnTo>
                  <a:lnTo>
                    <a:pt x="22901" y="288331"/>
                  </a:lnTo>
                  <a:lnTo>
                    <a:pt x="18777" y="286977"/>
                  </a:lnTo>
                  <a:lnTo>
                    <a:pt x="17197" y="282565"/>
                  </a:lnTo>
                  <a:lnTo>
                    <a:pt x="25906" y="234955"/>
                  </a:lnTo>
                  <a:lnTo>
                    <a:pt x="60395" y="177813"/>
                  </a:lnTo>
                  <a:lnTo>
                    <a:pt x="101840" y="121300"/>
                  </a:lnTo>
                  <a:lnTo>
                    <a:pt x="130639" y="87607"/>
                  </a:lnTo>
                  <a:lnTo>
                    <a:pt x="13687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05699" y="1884601"/>
              <a:ext cx="73701" cy="157928"/>
            </a:xfrm>
            <a:custGeom>
              <a:avLst/>
              <a:gdLst/>
              <a:ahLst/>
              <a:cxnLst/>
              <a:rect l="0" t="0" r="0" b="0"/>
              <a:pathLst>
                <a:path w="73701" h="157928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42662" y="100671"/>
                  </a:lnTo>
                  <a:lnTo>
                    <a:pt x="60214" y="128094"/>
                  </a:lnTo>
                  <a:lnTo>
                    <a:pt x="7370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89927" y="1804927"/>
              <a:ext cx="148840" cy="184960"/>
            </a:xfrm>
            <a:custGeom>
              <a:avLst/>
              <a:gdLst/>
              <a:ahLst/>
              <a:cxnLst/>
              <a:rect l="0" t="0" r="0" b="0"/>
              <a:pathLst>
                <a:path w="148840" h="184960">
                  <a:moveTo>
                    <a:pt x="0" y="142845"/>
                  </a:moveTo>
                  <a:lnTo>
                    <a:pt x="54115" y="100183"/>
                  </a:lnTo>
                  <a:lnTo>
                    <a:pt x="87784" y="82631"/>
                  </a:lnTo>
                  <a:lnTo>
                    <a:pt x="121156" y="66902"/>
                  </a:lnTo>
                  <a:lnTo>
                    <a:pt x="136905" y="52940"/>
                  </a:lnTo>
                  <a:lnTo>
                    <a:pt x="147804" y="35037"/>
                  </a:lnTo>
                  <a:lnTo>
                    <a:pt x="148839" y="26519"/>
                  </a:lnTo>
                  <a:lnTo>
                    <a:pt x="143750" y="10816"/>
                  </a:lnTo>
                  <a:lnTo>
                    <a:pt x="136777" y="5692"/>
                  </a:lnTo>
                  <a:lnTo>
                    <a:pt x="116552" y="0"/>
                  </a:lnTo>
                  <a:lnTo>
                    <a:pt x="95085" y="3709"/>
                  </a:lnTo>
                  <a:lnTo>
                    <a:pt x="75015" y="14326"/>
                  </a:lnTo>
                  <a:lnTo>
                    <a:pt x="58297" y="30743"/>
                  </a:lnTo>
                  <a:lnTo>
                    <a:pt x="41320" y="59716"/>
                  </a:lnTo>
                  <a:lnTo>
                    <a:pt x="34470" y="96117"/>
                  </a:lnTo>
                  <a:lnTo>
                    <a:pt x="38029" y="130949"/>
                  </a:lnTo>
                  <a:lnTo>
                    <a:pt x="46538" y="149646"/>
                  </a:lnTo>
                  <a:lnTo>
                    <a:pt x="59288" y="165755"/>
                  </a:lnTo>
                  <a:lnTo>
                    <a:pt x="76653" y="180713"/>
                  </a:lnTo>
                  <a:lnTo>
                    <a:pt x="86197" y="184468"/>
                  </a:lnTo>
                  <a:lnTo>
                    <a:pt x="147399" y="184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42611" y="1809994"/>
              <a:ext cx="136871" cy="182160"/>
            </a:xfrm>
            <a:custGeom>
              <a:avLst/>
              <a:gdLst/>
              <a:ahLst/>
              <a:cxnLst/>
              <a:rect l="0" t="0" r="0" b="0"/>
              <a:pathLst>
                <a:path w="136871" h="182160">
                  <a:moveTo>
                    <a:pt x="0" y="43021"/>
                  </a:moveTo>
                  <a:lnTo>
                    <a:pt x="5589" y="101638"/>
                  </a:lnTo>
                  <a:lnTo>
                    <a:pt x="10723" y="154642"/>
                  </a:lnTo>
                  <a:lnTo>
                    <a:pt x="16305" y="182159"/>
                  </a:lnTo>
                  <a:lnTo>
                    <a:pt x="15549" y="181403"/>
                  </a:lnTo>
                  <a:lnTo>
                    <a:pt x="3954" y="144562"/>
                  </a:lnTo>
                  <a:lnTo>
                    <a:pt x="781" y="91111"/>
                  </a:lnTo>
                  <a:lnTo>
                    <a:pt x="154" y="30164"/>
                  </a:lnTo>
                  <a:lnTo>
                    <a:pt x="3612" y="19242"/>
                  </a:lnTo>
                  <a:lnTo>
                    <a:pt x="16813" y="3986"/>
                  </a:lnTo>
                  <a:lnTo>
                    <a:pt x="25247" y="620"/>
                  </a:lnTo>
                  <a:lnTo>
                    <a:pt x="43976" y="0"/>
                  </a:lnTo>
                  <a:lnTo>
                    <a:pt x="74251" y="11817"/>
                  </a:lnTo>
                  <a:lnTo>
                    <a:pt x="99859" y="35725"/>
                  </a:lnTo>
                  <a:lnTo>
                    <a:pt x="121067" y="83651"/>
                  </a:lnTo>
                  <a:lnTo>
                    <a:pt x="136870" y="137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08829" y="1789594"/>
              <a:ext cx="228664" cy="172331"/>
            </a:xfrm>
            <a:custGeom>
              <a:avLst/>
              <a:gdLst/>
              <a:ahLst/>
              <a:cxnLst/>
              <a:rect l="0" t="0" r="0" b="0"/>
              <a:pathLst>
                <a:path w="228664" h="172331">
                  <a:moveTo>
                    <a:pt x="70735" y="95007"/>
                  </a:moveTo>
                  <a:lnTo>
                    <a:pt x="87503" y="83828"/>
                  </a:lnTo>
                  <a:lnTo>
                    <a:pt x="98854" y="68981"/>
                  </a:lnTo>
                  <a:lnTo>
                    <a:pt x="103519" y="60109"/>
                  </a:lnTo>
                  <a:lnTo>
                    <a:pt x="105583" y="40892"/>
                  </a:lnTo>
                  <a:lnTo>
                    <a:pt x="104495" y="30854"/>
                  </a:lnTo>
                  <a:lnTo>
                    <a:pt x="93929" y="13462"/>
                  </a:lnTo>
                  <a:lnTo>
                    <a:pt x="86198" y="5549"/>
                  </a:lnTo>
                  <a:lnTo>
                    <a:pt x="76364" y="1443"/>
                  </a:lnTo>
                  <a:lnTo>
                    <a:pt x="52960" y="0"/>
                  </a:lnTo>
                  <a:lnTo>
                    <a:pt x="33199" y="6378"/>
                  </a:lnTo>
                  <a:lnTo>
                    <a:pt x="24654" y="11354"/>
                  </a:lnTo>
                  <a:lnTo>
                    <a:pt x="12040" y="26243"/>
                  </a:lnTo>
                  <a:lnTo>
                    <a:pt x="7039" y="35126"/>
                  </a:lnTo>
                  <a:lnTo>
                    <a:pt x="0" y="75574"/>
                  </a:lnTo>
                  <a:lnTo>
                    <a:pt x="3503" y="119015"/>
                  </a:lnTo>
                  <a:lnTo>
                    <a:pt x="17539" y="155932"/>
                  </a:lnTo>
                  <a:lnTo>
                    <a:pt x="25913" y="163700"/>
                  </a:lnTo>
                  <a:lnTo>
                    <a:pt x="47695" y="172330"/>
                  </a:lnTo>
                  <a:lnTo>
                    <a:pt x="57714" y="172292"/>
                  </a:lnTo>
                  <a:lnTo>
                    <a:pt x="75087" y="166010"/>
                  </a:lnTo>
                  <a:lnTo>
                    <a:pt x="87487" y="152300"/>
                  </a:lnTo>
                  <a:lnTo>
                    <a:pt x="92431" y="143731"/>
                  </a:lnTo>
                  <a:lnTo>
                    <a:pt x="100367" y="89120"/>
                  </a:lnTo>
                  <a:lnTo>
                    <a:pt x="102912" y="54398"/>
                  </a:lnTo>
                  <a:lnTo>
                    <a:pt x="105054" y="53896"/>
                  </a:lnTo>
                  <a:lnTo>
                    <a:pt x="155308" y="115713"/>
                  </a:lnTo>
                  <a:lnTo>
                    <a:pt x="162212" y="122849"/>
                  </a:lnTo>
                  <a:lnTo>
                    <a:pt x="171494" y="126436"/>
                  </a:lnTo>
                  <a:lnTo>
                    <a:pt x="228663" y="126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11191" y="1621388"/>
              <a:ext cx="158783" cy="289656"/>
            </a:xfrm>
            <a:custGeom>
              <a:avLst/>
              <a:gdLst/>
              <a:ahLst/>
              <a:cxnLst/>
              <a:rect l="0" t="0" r="0" b="0"/>
              <a:pathLst>
                <a:path w="158783" h="289656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9066" y="171240"/>
                  </a:lnTo>
                  <a:lnTo>
                    <a:pt x="10095" y="226863"/>
                  </a:lnTo>
                  <a:lnTo>
                    <a:pt x="9274" y="287531"/>
                  </a:lnTo>
                  <a:lnTo>
                    <a:pt x="7352" y="287614"/>
                  </a:lnTo>
                  <a:lnTo>
                    <a:pt x="4902" y="282990"/>
                  </a:lnTo>
                  <a:lnTo>
                    <a:pt x="1453" y="254125"/>
                  </a:lnTo>
                  <a:lnTo>
                    <a:pt x="11645" y="200231"/>
                  </a:lnTo>
                  <a:lnTo>
                    <a:pt x="14782" y="189640"/>
                  </a:lnTo>
                  <a:lnTo>
                    <a:pt x="20384" y="181409"/>
                  </a:lnTo>
                  <a:lnTo>
                    <a:pt x="35966" y="169143"/>
                  </a:lnTo>
                  <a:lnTo>
                    <a:pt x="70059" y="161251"/>
                  </a:lnTo>
                  <a:lnTo>
                    <a:pt x="93139" y="165644"/>
                  </a:lnTo>
                  <a:lnTo>
                    <a:pt x="122743" y="181271"/>
                  </a:lnTo>
                  <a:lnTo>
                    <a:pt x="146333" y="203839"/>
                  </a:lnTo>
                  <a:lnTo>
                    <a:pt x="153708" y="213101"/>
                  </a:lnTo>
                  <a:lnTo>
                    <a:pt x="158782" y="235872"/>
                  </a:lnTo>
                  <a:lnTo>
                    <a:pt x="155967" y="259250"/>
                  </a:lnTo>
                  <a:lnTo>
                    <a:pt x="146918" y="277439"/>
                  </a:lnTo>
                  <a:lnTo>
                    <a:pt x="137720" y="283225"/>
                  </a:lnTo>
                  <a:lnTo>
                    <a:pt x="111902" y="289655"/>
                  </a:lnTo>
                  <a:lnTo>
                    <a:pt x="69158" y="286546"/>
                  </a:lnTo>
                  <a:lnTo>
                    <a:pt x="65993" y="285787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77630" y="1766014"/>
              <a:ext cx="116359" cy="152079"/>
            </a:xfrm>
            <a:custGeom>
              <a:avLst/>
              <a:gdLst/>
              <a:ahLst/>
              <a:cxnLst/>
              <a:rect l="0" t="0" r="0" b="0"/>
              <a:pathLst>
                <a:path w="116359" h="152079">
                  <a:moveTo>
                    <a:pt x="91530" y="13302"/>
                  </a:moveTo>
                  <a:lnTo>
                    <a:pt x="80352" y="2123"/>
                  </a:lnTo>
                  <a:lnTo>
                    <a:pt x="73549" y="0"/>
                  </a:lnTo>
                  <a:lnTo>
                    <a:pt x="56632" y="761"/>
                  </a:lnTo>
                  <a:lnTo>
                    <a:pt x="27378" y="13355"/>
                  </a:lnTo>
                  <a:lnTo>
                    <a:pt x="13105" y="31653"/>
                  </a:lnTo>
                  <a:lnTo>
                    <a:pt x="4032" y="55383"/>
                  </a:lnTo>
                  <a:lnTo>
                    <a:pt x="0" y="81527"/>
                  </a:lnTo>
                  <a:lnTo>
                    <a:pt x="4447" y="102506"/>
                  </a:lnTo>
                  <a:lnTo>
                    <a:pt x="20104" y="127470"/>
                  </a:lnTo>
                  <a:lnTo>
                    <a:pt x="34049" y="141252"/>
                  </a:lnTo>
                  <a:lnTo>
                    <a:pt x="51945" y="151277"/>
                  </a:lnTo>
                  <a:lnTo>
                    <a:pt x="61630" y="152078"/>
                  </a:lnTo>
                  <a:lnTo>
                    <a:pt x="81751" y="146730"/>
                  </a:lnTo>
                  <a:lnTo>
                    <a:pt x="96153" y="133434"/>
                  </a:lnTo>
                  <a:lnTo>
                    <a:pt x="114930" y="96303"/>
                  </a:lnTo>
                  <a:lnTo>
                    <a:pt x="116358" y="75928"/>
                  </a:lnTo>
                  <a:lnTo>
                    <a:pt x="107743" y="34251"/>
                  </a:lnTo>
                  <a:lnTo>
                    <a:pt x="103509" y="27268"/>
                  </a:lnTo>
                  <a:lnTo>
                    <a:pt x="98346" y="22612"/>
                  </a:lnTo>
                  <a:lnTo>
                    <a:pt x="81002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69882" y="1737202"/>
              <a:ext cx="141435" cy="181447"/>
            </a:xfrm>
            <a:custGeom>
              <a:avLst/>
              <a:gdLst/>
              <a:ahLst/>
              <a:cxnLst/>
              <a:rect l="0" t="0" r="0" b="0"/>
              <a:pathLst>
                <a:path w="141435" h="181447">
                  <a:moveTo>
                    <a:pt x="15092" y="52642"/>
                  </a:moveTo>
                  <a:lnTo>
                    <a:pt x="438" y="96605"/>
                  </a:lnTo>
                  <a:lnTo>
                    <a:pt x="0" y="116635"/>
                  </a:lnTo>
                  <a:lnTo>
                    <a:pt x="4875" y="137235"/>
                  </a:lnTo>
                  <a:lnTo>
                    <a:pt x="14840" y="158089"/>
                  </a:lnTo>
                  <a:lnTo>
                    <a:pt x="30188" y="172817"/>
                  </a:lnTo>
                  <a:lnTo>
                    <a:pt x="39194" y="178382"/>
                  </a:lnTo>
                  <a:lnTo>
                    <a:pt x="58559" y="181446"/>
                  </a:lnTo>
                  <a:lnTo>
                    <a:pt x="78864" y="177739"/>
                  </a:lnTo>
                  <a:lnTo>
                    <a:pt x="99587" y="168292"/>
                  </a:lnTo>
                  <a:lnTo>
                    <a:pt x="114257" y="153175"/>
                  </a:lnTo>
                  <a:lnTo>
                    <a:pt x="129092" y="121814"/>
                  </a:lnTo>
                  <a:lnTo>
                    <a:pt x="137777" y="79766"/>
                  </a:lnTo>
                  <a:lnTo>
                    <a:pt x="140350" y="36502"/>
                  </a:lnTo>
                  <a:lnTo>
                    <a:pt x="1414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95544" y="157927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300"/>
                  </a:lnTo>
                  <a:lnTo>
                    <a:pt x="15684" y="227473"/>
                  </a:lnTo>
                  <a:lnTo>
                    <a:pt x="21165" y="28860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27088" y="1674031"/>
              <a:ext cx="326384" cy="31586"/>
            </a:xfrm>
            <a:custGeom>
              <a:avLst/>
              <a:gdLst/>
              <a:ahLst/>
              <a:cxnLst/>
              <a:rect l="0" t="0" r="0" b="0"/>
              <a:pathLst>
                <a:path w="326384" h="31586">
                  <a:moveTo>
                    <a:pt x="326383" y="0"/>
                  </a:moveTo>
                  <a:lnTo>
                    <a:pt x="267766" y="5589"/>
                  </a:lnTo>
                  <a:lnTo>
                    <a:pt x="211253" y="16788"/>
                  </a:lnTo>
                  <a:lnTo>
                    <a:pt x="156180" y="19792"/>
                  </a:lnTo>
                  <a:lnTo>
                    <a:pt x="102297" y="20682"/>
                  </a:lnTo>
                  <a:lnTo>
                    <a:pt x="51627" y="221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32414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790051" y="126341"/>
            <a:ext cx="2600540" cy="664185"/>
            <a:chOff x="2790051" y="126341"/>
            <a:chExt cx="2600540" cy="664185"/>
          </a:xfrm>
        </p:grpSpPr>
        <p:sp>
          <p:nvSpPr>
            <p:cNvPr id="2" name="Freeform 1"/>
            <p:cNvSpPr/>
            <p:nvPr/>
          </p:nvSpPr>
          <p:spPr>
            <a:xfrm>
              <a:off x="2958507" y="126341"/>
              <a:ext cx="252685" cy="480395"/>
            </a:xfrm>
            <a:custGeom>
              <a:avLst/>
              <a:gdLst/>
              <a:ahLst/>
              <a:cxnLst/>
              <a:rect l="0" t="0" r="0" b="0"/>
              <a:pathLst>
                <a:path w="252685" h="480395">
                  <a:moveTo>
                    <a:pt x="0" y="126342"/>
                  </a:moveTo>
                  <a:lnTo>
                    <a:pt x="7236" y="153899"/>
                  </a:lnTo>
                  <a:lnTo>
                    <a:pt x="9878" y="213241"/>
                  </a:lnTo>
                  <a:lnTo>
                    <a:pt x="10336" y="264004"/>
                  </a:lnTo>
                  <a:lnTo>
                    <a:pt x="10472" y="316090"/>
                  </a:lnTo>
                  <a:lnTo>
                    <a:pt x="10512" y="368567"/>
                  </a:lnTo>
                  <a:lnTo>
                    <a:pt x="10524" y="418041"/>
                  </a:lnTo>
                  <a:lnTo>
                    <a:pt x="10528" y="480394"/>
                  </a:lnTo>
                  <a:lnTo>
                    <a:pt x="10529" y="429579"/>
                  </a:lnTo>
                  <a:lnTo>
                    <a:pt x="10529" y="380877"/>
                  </a:lnTo>
                  <a:lnTo>
                    <a:pt x="10529" y="329402"/>
                  </a:lnTo>
                  <a:lnTo>
                    <a:pt x="10529" y="277105"/>
                  </a:lnTo>
                  <a:lnTo>
                    <a:pt x="3293" y="215438"/>
                  </a:lnTo>
                  <a:lnTo>
                    <a:pt x="651" y="158196"/>
                  </a:lnTo>
                  <a:lnTo>
                    <a:pt x="5718" y="107418"/>
                  </a:lnTo>
                  <a:lnTo>
                    <a:pt x="20282" y="79921"/>
                  </a:lnTo>
                  <a:lnTo>
                    <a:pt x="35921" y="67496"/>
                  </a:lnTo>
                  <a:lnTo>
                    <a:pt x="92035" y="46193"/>
                  </a:lnTo>
                  <a:lnTo>
                    <a:pt x="147041" y="28151"/>
                  </a:lnTo>
                  <a:lnTo>
                    <a:pt x="208328" y="1053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79564" y="379025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61939" y="34747"/>
                  </a:lnTo>
                  <a:lnTo>
                    <a:pt x="23934" y="487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4017" y="505367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98639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90134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42777" y="442196"/>
              <a:ext cx="126343" cy="161547"/>
            </a:xfrm>
            <a:custGeom>
              <a:avLst/>
              <a:gdLst/>
              <a:ahLst/>
              <a:cxnLst/>
              <a:rect l="0" t="0" r="0" b="0"/>
              <a:pathLst>
                <a:path w="126343" h="161547">
                  <a:moveTo>
                    <a:pt x="0" y="52643"/>
                  </a:moveTo>
                  <a:lnTo>
                    <a:pt x="25194" y="106518"/>
                  </a:lnTo>
                  <a:lnTo>
                    <a:pt x="46540" y="161546"/>
                  </a:lnTo>
                  <a:lnTo>
                    <a:pt x="44861" y="156026"/>
                  </a:lnTo>
                  <a:lnTo>
                    <a:pt x="22690" y="119391"/>
                  </a:lnTo>
                  <a:lnTo>
                    <a:pt x="6064" y="63642"/>
                  </a:lnTo>
                  <a:lnTo>
                    <a:pt x="7764" y="42324"/>
                  </a:lnTo>
                  <a:lnTo>
                    <a:pt x="18659" y="24270"/>
                  </a:lnTo>
                  <a:lnTo>
                    <a:pt x="26477" y="16180"/>
                  </a:lnTo>
                  <a:lnTo>
                    <a:pt x="47643" y="7191"/>
                  </a:lnTo>
                  <a:lnTo>
                    <a:pt x="108352" y="9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1609" y="471009"/>
              <a:ext cx="136948" cy="157176"/>
            </a:xfrm>
            <a:custGeom>
              <a:avLst/>
              <a:gdLst/>
              <a:ahLst/>
              <a:cxnLst/>
              <a:rect l="0" t="0" r="0" b="0"/>
              <a:pathLst>
                <a:path w="136948" h="157176">
                  <a:moveTo>
                    <a:pt x="115437" y="13301"/>
                  </a:moveTo>
                  <a:lnTo>
                    <a:pt x="104259" y="2123"/>
                  </a:lnTo>
                  <a:lnTo>
                    <a:pt x="97457" y="0"/>
                  </a:lnTo>
                  <a:lnTo>
                    <a:pt x="71115" y="2601"/>
                  </a:lnTo>
                  <a:lnTo>
                    <a:pt x="20390" y="17250"/>
                  </a:lnTo>
                  <a:lnTo>
                    <a:pt x="12298" y="22953"/>
                  </a:lnTo>
                  <a:lnTo>
                    <a:pt x="188" y="38648"/>
                  </a:lnTo>
                  <a:lnTo>
                    <a:pt x="0" y="45407"/>
                  </a:lnTo>
                  <a:lnTo>
                    <a:pt x="3384" y="51083"/>
                  </a:lnTo>
                  <a:lnTo>
                    <a:pt x="9150" y="56036"/>
                  </a:lnTo>
                  <a:lnTo>
                    <a:pt x="28034" y="61541"/>
                  </a:lnTo>
                  <a:lnTo>
                    <a:pt x="89499" y="67704"/>
                  </a:lnTo>
                  <a:lnTo>
                    <a:pt x="116461" y="82583"/>
                  </a:lnTo>
                  <a:lnTo>
                    <a:pt x="131880" y="95176"/>
                  </a:lnTo>
                  <a:lnTo>
                    <a:pt x="135758" y="104149"/>
                  </a:lnTo>
                  <a:lnTo>
                    <a:pt x="136947" y="126598"/>
                  </a:lnTo>
                  <a:lnTo>
                    <a:pt x="133286" y="135626"/>
                  </a:lnTo>
                  <a:lnTo>
                    <a:pt x="119861" y="148776"/>
                  </a:lnTo>
                  <a:lnTo>
                    <a:pt x="99076" y="155401"/>
                  </a:lnTo>
                  <a:lnTo>
                    <a:pt x="75410" y="157175"/>
                  </a:lnTo>
                  <a:lnTo>
                    <a:pt x="20681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3917" y="27374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10723" y="210248"/>
                  </a:lnTo>
                  <a:lnTo>
                    <a:pt x="17475" y="265067"/>
                  </a:lnTo>
                  <a:lnTo>
                    <a:pt x="19996" y="317705"/>
                  </a:lnTo>
                  <a:lnTo>
                    <a:pt x="20847" y="36864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48103" y="41061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7" y="3119"/>
                  </a:lnTo>
                  <a:lnTo>
                    <a:pt x="123566" y="9065"/>
                  </a:lnTo>
                  <a:lnTo>
                    <a:pt x="66825" y="10239"/>
                  </a:lnTo>
                  <a:lnTo>
                    <a:pt x="19916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11399" y="27374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3252" y="57264"/>
                  </a:lnTo>
                  <a:lnTo>
                    <a:pt x="21490" y="118157"/>
                  </a:lnTo>
                  <a:lnTo>
                    <a:pt x="15596" y="166681"/>
                  </a:lnTo>
                  <a:lnTo>
                    <a:pt x="12030" y="218103"/>
                  </a:lnTo>
                  <a:lnTo>
                    <a:pt x="3589" y="272240"/>
                  </a:lnTo>
                  <a:lnTo>
                    <a:pt x="709" y="31742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53471" y="165440"/>
              <a:ext cx="355245" cy="256774"/>
            </a:xfrm>
            <a:custGeom>
              <a:avLst/>
              <a:gdLst/>
              <a:ahLst/>
              <a:cxnLst/>
              <a:rect l="0" t="0" r="0" b="0"/>
              <a:pathLst>
                <a:path w="355245" h="256774">
                  <a:moveTo>
                    <a:pt x="0" y="76715"/>
                  </a:moveTo>
                  <a:lnTo>
                    <a:pt x="5589" y="59947"/>
                  </a:lnTo>
                  <a:lnTo>
                    <a:pt x="17692" y="48596"/>
                  </a:lnTo>
                  <a:lnTo>
                    <a:pt x="80568" y="16043"/>
                  </a:lnTo>
                  <a:lnTo>
                    <a:pt x="134068" y="0"/>
                  </a:lnTo>
                  <a:lnTo>
                    <a:pt x="178804" y="302"/>
                  </a:lnTo>
                  <a:lnTo>
                    <a:pt x="230681" y="10885"/>
                  </a:lnTo>
                  <a:lnTo>
                    <a:pt x="268652" y="21985"/>
                  </a:lnTo>
                  <a:lnTo>
                    <a:pt x="287467" y="33283"/>
                  </a:lnTo>
                  <a:lnTo>
                    <a:pt x="333067" y="82463"/>
                  </a:lnTo>
                  <a:lnTo>
                    <a:pt x="348771" y="110004"/>
                  </a:lnTo>
                  <a:lnTo>
                    <a:pt x="355244" y="145980"/>
                  </a:lnTo>
                  <a:lnTo>
                    <a:pt x="350519" y="169500"/>
                  </a:lnTo>
                  <a:lnTo>
                    <a:pt x="334704" y="199353"/>
                  </a:lnTo>
                  <a:lnTo>
                    <a:pt x="312081" y="223017"/>
                  </a:lnTo>
                  <a:lnTo>
                    <a:pt x="272996" y="251973"/>
                  </a:lnTo>
                  <a:lnTo>
                    <a:pt x="252353" y="256773"/>
                  </a:lnTo>
                  <a:lnTo>
                    <a:pt x="221099" y="255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58798" y="424245"/>
              <a:ext cx="157966" cy="175880"/>
            </a:xfrm>
            <a:custGeom>
              <a:avLst/>
              <a:gdLst/>
              <a:ahLst/>
              <a:cxnLst/>
              <a:rect l="0" t="0" r="0" b="0"/>
              <a:pathLst>
                <a:path w="157966" h="175880">
                  <a:moveTo>
                    <a:pt x="0" y="81122"/>
                  </a:moveTo>
                  <a:lnTo>
                    <a:pt x="42691" y="84242"/>
                  </a:lnTo>
                  <a:lnTo>
                    <a:pt x="64597" y="87188"/>
                  </a:lnTo>
                  <a:lnTo>
                    <a:pt x="102068" y="81100"/>
                  </a:lnTo>
                  <a:lnTo>
                    <a:pt x="134747" y="64998"/>
                  </a:lnTo>
                  <a:lnTo>
                    <a:pt x="151914" y="52119"/>
                  </a:lnTo>
                  <a:lnTo>
                    <a:pt x="156258" y="44239"/>
                  </a:lnTo>
                  <a:lnTo>
                    <a:pt x="157965" y="26125"/>
                  </a:lnTo>
                  <a:lnTo>
                    <a:pt x="154443" y="18721"/>
                  </a:lnTo>
                  <a:lnTo>
                    <a:pt x="141171" y="7375"/>
                  </a:lnTo>
                  <a:lnTo>
                    <a:pt x="108378" y="0"/>
                  </a:lnTo>
                  <a:lnTo>
                    <a:pt x="69027" y="3404"/>
                  </a:lnTo>
                  <a:lnTo>
                    <a:pt x="47836" y="11876"/>
                  </a:lnTo>
                  <a:lnTo>
                    <a:pt x="15168" y="36378"/>
                  </a:lnTo>
                  <a:lnTo>
                    <a:pt x="6741" y="56167"/>
                  </a:lnTo>
                  <a:lnTo>
                    <a:pt x="4166" y="79390"/>
                  </a:lnTo>
                  <a:lnTo>
                    <a:pt x="10463" y="113364"/>
                  </a:lnTo>
                  <a:lnTo>
                    <a:pt x="20638" y="139126"/>
                  </a:lnTo>
                  <a:lnTo>
                    <a:pt x="36078" y="156815"/>
                  </a:lnTo>
                  <a:lnTo>
                    <a:pt x="45109" y="163169"/>
                  </a:lnTo>
                  <a:lnTo>
                    <a:pt x="67621" y="170230"/>
                  </a:lnTo>
                  <a:lnTo>
                    <a:pt x="126342" y="175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69367" y="421139"/>
              <a:ext cx="105287" cy="182689"/>
            </a:xfrm>
            <a:custGeom>
              <a:avLst/>
              <a:gdLst/>
              <a:ahLst/>
              <a:cxnLst/>
              <a:rect l="0" t="0" r="0" b="0"/>
              <a:pathLst>
                <a:path w="105287" h="182689">
                  <a:moveTo>
                    <a:pt x="0" y="84228"/>
                  </a:moveTo>
                  <a:lnTo>
                    <a:pt x="15642" y="102209"/>
                  </a:lnTo>
                  <a:lnTo>
                    <a:pt x="38438" y="158582"/>
                  </a:lnTo>
                  <a:lnTo>
                    <a:pt x="45550" y="179276"/>
                  </a:lnTo>
                  <a:lnTo>
                    <a:pt x="45574" y="182688"/>
                  </a:lnTo>
                  <a:lnTo>
                    <a:pt x="43251" y="181454"/>
                  </a:lnTo>
                  <a:lnTo>
                    <a:pt x="35601" y="170724"/>
                  </a:lnTo>
                  <a:lnTo>
                    <a:pt x="17615" y="125254"/>
                  </a:lnTo>
                  <a:lnTo>
                    <a:pt x="12628" y="88845"/>
                  </a:lnTo>
                  <a:lnTo>
                    <a:pt x="17701" y="65223"/>
                  </a:lnTo>
                  <a:lnTo>
                    <a:pt x="33711" y="35313"/>
                  </a:lnTo>
                  <a:lnTo>
                    <a:pt x="47738" y="20374"/>
                  </a:lnTo>
                  <a:lnTo>
                    <a:pt x="74196" y="6557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59269" y="410611"/>
              <a:ext cx="139522" cy="231628"/>
            </a:xfrm>
            <a:custGeom>
              <a:avLst/>
              <a:gdLst/>
              <a:ahLst/>
              <a:cxnLst/>
              <a:rect l="0" t="0" r="0" b="0"/>
              <a:pathLst>
                <a:path w="139522" h="231628">
                  <a:moveTo>
                    <a:pt x="136482" y="0"/>
                  </a:moveTo>
                  <a:lnTo>
                    <a:pt x="102860" y="2340"/>
                  </a:lnTo>
                  <a:lnTo>
                    <a:pt x="51158" y="19786"/>
                  </a:lnTo>
                  <a:lnTo>
                    <a:pt x="26031" y="28681"/>
                  </a:lnTo>
                  <a:lnTo>
                    <a:pt x="7064" y="40433"/>
                  </a:lnTo>
                  <a:lnTo>
                    <a:pt x="2240" y="48012"/>
                  </a:lnTo>
                  <a:lnTo>
                    <a:pt x="0" y="65792"/>
                  </a:lnTo>
                  <a:lnTo>
                    <a:pt x="4550" y="71938"/>
                  </a:lnTo>
                  <a:lnTo>
                    <a:pt x="22083" y="78766"/>
                  </a:lnTo>
                  <a:lnTo>
                    <a:pt x="81831" y="94961"/>
                  </a:lnTo>
                  <a:lnTo>
                    <a:pt x="102834" y="103036"/>
                  </a:lnTo>
                  <a:lnTo>
                    <a:pt x="119967" y="114424"/>
                  </a:lnTo>
                  <a:lnTo>
                    <a:pt x="132262" y="130404"/>
                  </a:lnTo>
                  <a:lnTo>
                    <a:pt x="137178" y="139578"/>
                  </a:lnTo>
                  <a:lnTo>
                    <a:pt x="139521" y="162250"/>
                  </a:lnTo>
                  <a:lnTo>
                    <a:pt x="135493" y="185585"/>
                  </a:lnTo>
                  <a:lnTo>
                    <a:pt x="125904" y="203755"/>
                  </a:lnTo>
                  <a:lnTo>
                    <a:pt x="110723" y="216510"/>
                  </a:lnTo>
                  <a:lnTo>
                    <a:pt x="91108" y="224908"/>
                  </a:lnTo>
                  <a:lnTo>
                    <a:pt x="46627" y="230300"/>
                  </a:lnTo>
                  <a:lnTo>
                    <a:pt x="2066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6680" y="452725"/>
              <a:ext cx="164407" cy="207249"/>
            </a:xfrm>
            <a:custGeom>
              <a:avLst/>
              <a:gdLst/>
              <a:ahLst/>
              <a:cxnLst/>
              <a:rect l="0" t="0" r="0" b="0"/>
              <a:pathLst>
                <a:path w="164407" h="207249">
                  <a:moveTo>
                    <a:pt x="87527" y="0"/>
                  </a:moveTo>
                  <a:lnTo>
                    <a:pt x="56245" y="9575"/>
                  </a:lnTo>
                  <a:lnTo>
                    <a:pt x="32505" y="27534"/>
                  </a:lnTo>
                  <a:lnTo>
                    <a:pt x="11822" y="55731"/>
                  </a:lnTo>
                  <a:lnTo>
                    <a:pt x="2018" y="80141"/>
                  </a:lnTo>
                  <a:lnTo>
                    <a:pt x="0" y="103469"/>
                  </a:lnTo>
                  <a:lnTo>
                    <a:pt x="8237" y="147040"/>
                  </a:lnTo>
                  <a:lnTo>
                    <a:pt x="23349" y="178878"/>
                  </a:lnTo>
                  <a:lnTo>
                    <a:pt x="39116" y="193755"/>
                  </a:lnTo>
                  <a:lnTo>
                    <a:pt x="48234" y="199360"/>
                  </a:lnTo>
                  <a:lnTo>
                    <a:pt x="89013" y="207248"/>
                  </a:lnTo>
                  <a:lnTo>
                    <a:pt x="101386" y="204846"/>
                  </a:lnTo>
                  <a:lnTo>
                    <a:pt x="121373" y="192818"/>
                  </a:lnTo>
                  <a:lnTo>
                    <a:pt x="145779" y="171905"/>
                  </a:lnTo>
                  <a:lnTo>
                    <a:pt x="162238" y="139712"/>
                  </a:lnTo>
                  <a:lnTo>
                    <a:pt x="164406" y="117076"/>
                  </a:lnTo>
                  <a:lnTo>
                    <a:pt x="160300" y="94148"/>
                  </a:lnTo>
                  <a:lnTo>
                    <a:pt x="150676" y="68360"/>
                  </a:lnTo>
                  <a:lnTo>
                    <a:pt x="135480" y="47540"/>
                  </a:lnTo>
                  <a:lnTo>
                    <a:pt x="118198" y="32827"/>
                  </a:lnTo>
                  <a:lnTo>
                    <a:pt x="8752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90549" y="408625"/>
              <a:ext cx="200042" cy="223085"/>
            </a:xfrm>
            <a:custGeom>
              <a:avLst/>
              <a:gdLst/>
              <a:ahLst/>
              <a:cxnLst/>
              <a:rect l="0" t="0" r="0" b="0"/>
              <a:pathLst>
                <a:path w="200042" h="223085">
                  <a:moveTo>
                    <a:pt x="0" y="75685"/>
                  </a:moveTo>
                  <a:lnTo>
                    <a:pt x="17958" y="131900"/>
                  </a:lnTo>
                  <a:lnTo>
                    <a:pt x="28547" y="190471"/>
                  </a:lnTo>
                  <a:lnTo>
                    <a:pt x="29065" y="210929"/>
                  </a:lnTo>
                  <a:lnTo>
                    <a:pt x="27565" y="211472"/>
                  </a:lnTo>
                  <a:lnTo>
                    <a:pt x="19866" y="195467"/>
                  </a:lnTo>
                  <a:lnTo>
                    <a:pt x="14679" y="176885"/>
                  </a:lnTo>
                  <a:lnTo>
                    <a:pt x="11348" y="126828"/>
                  </a:lnTo>
                  <a:lnTo>
                    <a:pt x="10690" y="66290"/>
                  </a:lnTo>
                  <a:lnTo>
                    <a:pt x="16166" y="26498"/>
                  </a:lnTo>
                  <a:lnTo>
                    <a:pt x="21306" y="17158"/>
                  </a:lnTo>
                  <a:lnTo>
                    <a:pt x="36375" y="3660"/>
                  </a:lnTo>
                  <a:lnTo>
                    <a:pt x="57891" y="0"/>
                  </a:lnTo>
                  <a:lnTo>
                    <a:pt x="83051" y="3443"/>
                  </a:lnTo>
                  <a:lnTo>
                    <a:pt x="121184" y="18535"/>
                  </a:lnTo>
                  <a:lnTo>
                    <a:pt x="148341" y="38995"/>
                  </a:lnTo>
                  <a:lnTo>
                    <a:pt x="170035" y="66764"/>
                  </a:lnTo>
                  <a:lnTo>
                    <a:pt x="192306" y="118011"/>
                  </a:lnTo>
                  <a:lnTo>
                    <a:pt x="198513" y="168361"/>
                  </a:lnTo>
                  <a:lnTo>
                    <a:pt x="200041" y="223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0051" y="701779"/>
              <a:ext cx="2600540" cy="88747"/>
            </a:xfrm>
            <a:custGeom>
              <a:avLst/>
              <a:gdLst/>
              <a:ahLst/>
              <a:cxnLst/>
              <a:rect l="0" t="0" r="0" b="0"/>
              <a:pathLst>
                <a:path w="2600540" h="88747">
                  <a:moveTo>
                    <a:pt x="2600539" y="35215"/>
                  </a:moveTo>
                  <a:lnTo>
                    <a:pt x="2551041" y="84713"/>
                  </a:lnTo>
                  <a:lnTo>
                    <a:pt x="2540634" y="88101"/>
                  </a:lnTo>
                  <a:lnTo>
                    <a:pt x="2513474" y="88746"/>
                  </a:lnTo>
                  <a:lnTo>
                    <a:pt x="2491264" y="82014"/>
                  </a:lnTo>
                  <a:lnTo>
                    <a:pt x="2431733" y="45231"/>
                  </a:lnTo>
                  <a:lnTo>
                    <a:pt x="2421321" y="38383"/>
                  </a:lnTo>
                  <a:lnTo>
                    <a:pt x="2378722" y="28745"/>
                  </a:lnTo>
                  <a:lnTo>
                    <a:pt x="2328736" y="33894"/>
                  </a:lnTo>
                  <a:lnTo>
                    <a:pt x="2285067" y="49296"/>
                  </a:lnTo>
                  <a:lnTo>
                    <a:pt x="2242646" y="68932"/>
                  </a:lnTo>
                  <a:lnTo>
                    <a:pt x="2199829" y="74841"/>
                  </a:lnTo>
                  <a:lnTo>
                    <a:pt x="2142534" y="61197"/>
                  </a:lnTo>
                  <a:lnTo>
                    <a:pt x="2085334" y="42421"/>
                  </a:lnTo>
                  <a:lnTo>
                    <a:pt x="2028972" y="27831"/>
                  </a:lnTo>
                  <a:lnTo>
                    <a:pt x="1992109" y="28738"/>
                  </a:lnTo>
                  <a:lnTo>
                    <a:pt x="1937537" y="42768"/>
                  </a:lnTo>
                  <a:lnTo>
                    <a:pt x="1884640" y="59852"/>
                  </a:lnTo>
                  <a:lnTo>
                    <a:pt x="1834090" y="65428"/>
                  </a:lnTo>
                  <a:lnTo>
                    <a:pt x="1779044" y="63410"/>
                  </a:lnTo>
                  <a:lnTo>
                    <a:pt x="1740241" y="52148"/>
                  </a:lnTo>
                  <a:lnTo>
                    <a:pt x="1683791" y="27870"/>
                  </a:lnTo>
                  <a:lnTo>
                    <a:pt x="1631072" y="5992"/>
                  </a:lnTo>
                  <a:lnTo>
                    <a:pt x="1603466" y="0"/>
                  </a:lnTo>
                  <a:lnTo>
                    <a:pt x="1547616" y="5686"/>
                  </a:lnTo>
                  <a:lnTo>
                    <a:pt x="1491523" y="18074"/>
                  </a:lnTo>
                  <a:lnTo>
                    <a:pt x="1435383" y="32956"/>
                  </a:lnTo>
                  <a:lnTo>
                    <a:pt x="1376113" y="50973"/>
                  </a:lnTo>
                  <a:lnTo>
                    <a:pt x="1314017" y="55226"/>
                  </a:lnTo>
                  <a:lnTo>
                    <a:pt x="1270873" y="44784"/>
                  </a:lnTo>
                  <a:lnTo>
                    <a:pt x="1213203" y="22634"/>
                  </a:lnTo>
                  <a:lnTo>
                    <a:pt x="1149818" y="15833"/>
                  </a:lnTo>
                  <a:lnTo>
                    <a:pt x="1091892" y="20078"/>
                  </a:lnTo>
                  <a:lnTo>
                    <a:pt x="1035389" y="33352"/>
                  </a:lnTo>
                  <a:lnTo>
                    <a:pt x="979168" y="54171"/>
                  </a:lnTo>
                  <a:lnTo>
                    <a:pt x="923002" y="64306"/>
                  </a:lnTo>
                  <a:lnTo>
                    <a:pt x="866847" y="63968"/>
                  </a:lnTo>
                  <a:lnTo>
                    <a:pt x="813814" y="46917"/>
                  </a:lnTo>
                  <a:lnTo>
                    <a:pt x="776914" y="38683"/>
                  </a:lnTo>
                  <a:lnTo>
                    <a:pt x="739464" y="39362"/>
                  </a:lnTo>
                  <a:lnTo>
                    <a:pt x="677442" y="53309"/>
                  </a:lnTo>
                  <a:lnTo>
                    <a:pt x="616069" y="70382"/>
                  </a:lnTo>
                  <a:lnTo>
                    <a:pt x="562373" y="74787"/>
                  </a:lnTo>
                  <a:lnTo>
                    <a:pt x="526548" y="67347"/>
                  </a:lnTo>
                  <a:lnTo>
                    <a:pt x="473114" y="47585"/>
                  </a:lnTo>
                  <a:lnTo>
                    <a:pt x="417499" y="32070"/>
                  </a:lnTo>
                  <a:lnTo>
                    <a:pt x="361453" y="27315"/>
                  </a:lnTo>
                  <a:lnTo>
                    <a:pt x="305322" y="36428"/>
                  </a:lnTo>
                  <a:lnTo>
                    <a:pt x="249174" y="55082"/>
                  </a:lnTo>
                  <a:lnTo>
                    <a:pt x="207061" y="63329"/>
                  </a:lnTo>
                  <a:lnTo>
                    <a:pt x="144843" y="57710"/>
                  </a:lnTo>
                  <a:lnTo>
                    <a:pt x="93212" y="48454"/>
                  </a:lnTo>
                  <a:lnTo>
                    <a:pt x="55305" y="49666"/>
                  </a:lnTo>
                  <a:lnTo>
                    <a:pt x="33939" y="55676"/>
                  </a:lnTo>
                  <a:lnTo>
                    <a:pt x="0" y="77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1181" y="1147606"/>
            <a:ext cx="4190343" cy="581360"/>
            <a:chOff x="621181" y="1147606"/>
            <a:chExt cx="4190343" cy="581360"/>
          </a:xfrm>
        </p:grpSpPr>
        <p:sp>
          <p:nvSpPr>
            <p:cNvPr id="19" name="Freeform 18"/>
            <p:cNvSpPr/>
            <p:nvPr/>
          </p:nvSpPr>
          <p:spPr>
            <a:xfrm>
              <a:off x="621181" y="143187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2808" y="1200248"/>
              <a:ext cx="262605" cy="452727"/>
            </a:xfrm>
            <a:custGeom>
              <a:avLst/>
              <a:gdLst/>
              <a:ahLst/>
              <a:cxnLst/>
              <a:rect l="0" t="0" r="0" b="0"/>
              <a:pathLst>
                <a:path w="262605" h="452727">
                  <a:moveTo>
                    <a:pt x="0" y="452726"/>
                  </a:moveTo>
                  <a:lnTo>
                    <a:pt x="0" y="394109"/>
                  </a:lnTo>
                  <a:lnTo>
                    <a:pt x="0" y="331529"/>
                  </a:lnTo>
                  <a:lnTo>
                    <a:pt x="1170" y="280205"/>
                  </a:lnTo>
                  <a:lnTo>
                    <a:pt x="7235" y="227953"/>
                  </a:lnTo>
                  <a:lnTo>
                    <a:pt x="8383" y="176596"/>
                  </a:lnTo>
                  <a:lnTo>
                    <a:pt x="2002" y="116728"/>
                  </a:lnTo>
                  <a:lnTo>
                    <a:pt x="1335" y="102386"/>
                  </a:lnTo>
                  <a:lnTo>
                    <a:pt x="4399" y="96333"/>
                  </a:lnTo>
                  <a:lnTo>
                    <a:pt x="9952" y="95808"/>
                  </a:lnTo>
                  <a:lnTo>
                    <a:pt x="17163" y="98967"/>
                  </a:lnTo>
                  <a:lnTo>
                    <a:pt x="28295" y="114955"/>
                  </a:lnTo>
                  <a:lnTo>
                    <a:pt x="55473" y="175790"/>
                  </a:lnTo>
                  <a:lnTo>
                    <a:pt x="71418" y="202215"/>
                  </a:lnTo>
                  <a:lnTo>
                    <a:pt x="97676" y="263403"/>
                  </a:lnTo>
                  <a:lnTo>
                    <a:pt x="128793" y="323281"/>
                  </a:lnTo>
                  <a:lnTo>
                    <a:pt x="145006" y="349641"/>
                  </a:lnTo>
                  <a:lnTo>
                    <a:pt x="172142" y="395579"/>
                  </a:lnTo>
                  <a:lnTo>
                    <a:pt x="195544" y="424745"/>
                  </a:lnTo>
                  <a:lnTo>
                    <a:pt x="204062" y="429392"/>
                  </a:lnTo>
                  <a:lnTo>
                    <a:pt x="222885" y="431437"/>
                  </a:lnTo>
                  <a:lnTo>
                    <a:pt x="231648" y="426835"/>
                  </a:lnTo>
                  <a:lnTo>
                    <a:pt x="247624" y="409243"/>
                  </a:lnTo>
                  <a:lnTo>
                    <a:pt x="256284" y="385827"/>
                  </a:lnTo>
                  <a:lnTo>
                    <a:pt x="261160" y="340097"/>
                  </a:lnTo>
                  <a:lnTo>
                    <a:pt x="262604" y="282094"/>
                  </a:lnTo>
                  <a:lnTo>
                    <a:pt x="259912" y="229813"/>
                  </a:lnTo>
                  <a:lnTo>
                    <a:pt x="251706" y="182736"/>
                  </a:lnTo>
                  <a:lnTo>
                    <a:pt x="244985" y="124334"/>
                  </a:lnTo>
                  <a:lnTo>
                    <a:pt x="239874" y="68816"/>
                  </a:lnTo>
                  <a:lnTo>
                    <a:pt x="234071" y="2896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91267" y="1434161"/>
              <a:ext cx="145853" cy="183485"/>
            </a:xfrm>
            <a:custGeom>
              <a:avLst/>
              <a:gdLst/>
              <a:ahLst/>
              <a:cxnLst/>
              <a:rect l="0" t="0" r="0" b="0"/>
              <a:pathLst>
                <a:path w="145853" h="183485">
                  <a:moveTo>
                    <a:pt x="61624" y="155642"/>
                  </a:moveTo>
                  <a:lnTo>
                    <a:pt x="61624" y="97025"/>
                  </a:lnTo>
                  <a:lnTo>
                    <a:pt x="60454" y="36785"/>
                  </a:lnTo>
                  <a:lnTo>
                    <a:pt x="56035" y="11570"/>
                  </a:lnTo>
                  <a:lnTo>
                    <a:pt x="50879" y="4611"/>
                  </a:lnTo>
                  <a:lnTo>
                    <a:pt x="43932" y="1143"/>
                  </a:lnTo>
                  <a:lnTo>
                    <a:pt x="35791" y="0"/>
                  </a:lnTo>
                  <a:lnTo>
                    <a:pt x="29194" y="2747"/>
                  </a:lnTo>
                  <a:lnTo>
                    <a:pt x="18745" y="15159"/>
                  </a:lnTo>
                  <a:lnTo>
                    <a:pt x="6285" y="41877"/>
                  </a:lnTo>
                  <a:lnTo>
                    <a:pt x="0" y="91922"/>
                  </a:lnTo>
                  <a:lnTo>
                    <a:pt x="1878" y="153800"/>
                  </a:lnTo>
                  <a:lnTo>
                    <a:pt x="4246" y="168452"/>
                  </a:lnTo>
                  <a:lnTo>
                    <a:pt x="10504" y="177050"/>
                  </a:lnTo>
                  <a:lnTo>
                    <a:pt x="19355" y="181612"/>
                  </a:lnTo>
                  <a:lnTo>
                    <a:pt x="29935" y="183484"/>
                  </a:lnTo>
                  <a:lnTo>
                    <a:pt x="38158" y="181222"/>
                  </a:lnTo>
                  <a:lnTo>
                    <a:pt x="44810" y="176205"/>
                  </a:lnTo>
                  <a:lnTo>
                    <a:pt x="59761" y="152376"/>
                  </a:lnTo>
                  <a:lnTo>
                    <a:pt x="66645" y="131963"/>
                  </a:lnTo>
                  <a:lnTo>
                    <a:pt x="69351" y="95334"/>
                  </a:lnTo>
                  <a:lnTo>
                    <a:pt x="65603" y="68752"/>
                  </a:lnTo>
                  <a:lnTo>
                    <a:pt x="66616" y="69640"/>
                  </a:lnTo>
                  <a:lnTo>
                    <a:pt x="86239" y="123554"/>
                  </a:lnTo>
                  <a:lnTo>
                    <a:pt x="111459" y="160482"/>
                  </a:lnTo>
                  <a:lnTo>
                    <a:pt x="125107" y="169491"/>
                  </a:lnTo>
                  <a:lnTo>
                    <a:pt x="145852" y="176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79233" y="1387211"/>
              <a:ext cx="443753" cy="225434"/>
            </a:xfrm>
            <a:custGeom>
              <a:avLst/>
              <a:gdLst/>
              <a:ahLst/>
              <a:cxnLst/>
              <a:rect l="0" t="0" r="0" b="0"/>
              <a:pathLst>
                <a:path w="443753" h="225434">
                  <a:moveTo>
                    <a:pt x="0" y="86778"/>
                  </a:moveTo>
                  <a:lnTo>
                    <a:pt x="3119" y="135709"/>
                  </a:lnTo>
                  <a:lnTo>
                    <a:pt x="14654" y="189250"/>
                  </a:lnTo>
                  <a:lnTo>
                    <a:pt x="24749" y="222815"/>
                  </a:lnTo>
                  <a:lnTo>
                    <a:pt x="27028" y="225433"/>
                  </a:lnTo>
                  <a:lnTo>
                    <a:pt x="28547" y="222498"/>
                  </a:lnTo>
                  <a:lnTo>
                    <a:pt x="31185" y="171591"/>
                  </a:lnTo>
                  <a:lnTo>
                    <a:pt x="37122" y="109530"/>
                  </a:lnTo>
                  <a:lnTo>
                    <a:pt x="46224" y="76752"/>
                  </a:lnTo>
                  <a:lnTo>
                    <a:pt x="51873" y="71905"/>
                  </a:lnTo>
                  <a:lnTo>
                    <a:pt x="59148" y="71014"/>
                  </a:lnTo>
                  <a:lnTo>
                    <a:pt x="67508" y="72759"/>
                  </a:lnTo>
                  <a:lnTo>
                    <a:pt x="74251" y="77432"/>
                  </a:lnTo>
                  <a:lnTo>
                    <a:pt x="108443" y="129920"/>
                  </a:lnTo>
                  <a:lnTo>
                    <a:pt x="117607" y="150406"/>
                  </a:lnTo>
                  <a:lnTo>
                    <a:pt x="120518" y="152594"/>
                  </a:lnTo>
                  <a:lnTo>
                    <a:pt x="122460" y="149372"/>
                  </a:lnTo>
                  <a:lnTo>
                    <a:pt x="127000" y="97967"/>
                  </a:lnTo>
                  <a:lnTo>
                    <a:pt x="140929" y="35840"/>
                  </a:lnTo>
                  <a:lnTo>
                    <a:pt x="147765" y="29423"/>
                  </a:lnTo>
                  <a:lnTo>
                    <a:pt x="157001" y="26315"/>
                  </a:lnTo>
                  <a:lnTo>
                    <a:pt x="167839" y="25412"/>
                  </a:lnTo>
                  <a:lnTo>
                    <a:pt x="177403" y="28320"/>
                  </a:lnTo>
                  <a:lnTo>
                    <a:pt x="194269" y="40910"/>
                  </a:lnTo>
                  <a:lnTo>
                    <a:pt x="216918" y="67728"/>
                  </a:lnTo>
                  <a:lnTo>
                    <a:pt x="244262" y="126961"/>
                  </a:lnTo>
                  <a:lnTo>
                    <a:pt x="267952" y="180327"/>
                  </a:lnTo>
                  <a:lnTo>
                    <a:pt x="269882" y="178390"/>
                  </a:lnTo>
                  <a:lnTo>
                    <a:pt x="278568" y="147248"/>
                  </a:lnTo>
                  <a:lnTo>
                    <a:pt x="293758" y="123153"/>
                  </a:lnTo>
                  <a:lnTo>
                    <a:pt x="309543" y="111523"/>
                  </a:lnTo>
                  <a:lnTo>
                    <a:pt x="330597" y="103625"/>
                  </a:lnTo>
                  <a:lnTo>
                    <a:pt x="385534" y="95435"/>
                  </a:lnTo>
                  <a:lnTo>
                    <a:pt x="407655" y="88286"/>
                  </a:lnTo>
                  <a:lnTo>
                    <a:pt x="425285" y="77310"/>
                  </a:lnTo>
                  <a:lnTo>
                    <a:pt x="437800" y="61513"/>
                  </a:lnTo>
                  <a:lnTo>
                    <a:pt x="442775" y="52387"/>
                  </a:lnTo>
                  <a:lnTo>
                    <a:pt x="443752" y="42794"/>
                  </a:lnTo>
                  <a:lnTo>
                    <a:pt x="438598" y="22776"/>
                  </a:lnTo>
                  <a:lnTo>
                    <a:pt x="425390" y="8420"/>
                  </a:lnTo>
                  <a:lnTo>
                    <a:pt x="416954" y="2954"/>
                  </a:lnTo>
                  <a:lnTo>
                    <a:pt x="398222" y="0"/>
                  </a:lnTo>
                  <a:lnTo>
                    <a:pt x="388314" y="850"/>
                  </a:lnTo>
                  <a:lnTo>
                    <a:pt x="371065" y="8034"/>
                  </a:lnTo>
                  <a:lnTo>
                    <a:pt x="363190" y="13225"/>
                  </a:lnTo>
                  <a:lnTo>
                    <a:pt x="351321" y="28352"/>
                  </a:lnTo>
                  <a:lnTo>
                    <a:pt x="334169" y="66658"/>
                  </a:lnTo>
                  <a:lnTo>
                    <a:pt x="328690" y="108763"/>
                  </a:lnTo>
                  <a:lnTo>
                    <a:pt x="333647" y="135154"/>
                  </a:lnTo>
                  <a:lnTo>
                    <a:pt x="338245" y="147105"/>
                  </a:lnTo>
                  <a:lnTo>
                    <a:pt x="352712" y="163503"/>
                  </a:lnTo>
                  <a:lnTo>
                    <a:pt x="361483" y="169513"/>
                  </a:lnTo>
                  <a:lnTo>
                    <a:pt x="421140" y="181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95129" y="1400290"/>
              <a:ext cx="135262" cy="157928"/>
            </a:xfrm>
            <a:custGeom>
              <a:avLst/>
              <a:gdLst/>
              <a:ahLst/>
              <a:cxnLst/>
              <a:rect l="0" t="0" r="0" b="0"/>
              <a:pathLst>
                <a:path w="135262" h="157928">
                  <a:moveTo>
                    <a:pt x="126342" y="0"/>
                  </a:moveTo>
                  <a:lnTo>
                    <a:pt x="64249" y="14654"/>
                  </a:lnTo>
                  <a:lnTo>
                    <a:pt x="37494" y="30338"/>
                  </a:lnTo>
                  <a:lnTo>
                    <a:pt x="34355" y="37773"/>
                  </a:lnTo>
                  <a:lnTo>
                    <a:pt x="34602" y="46239"/>
                  </a:lnTo>
                  <a:lnTo>
                    <a:pt x="37106" y="55392"/>
                  </a:lnTo>
                  <a:lnTo>
                    <a:pt x="42285" y="62664"/>
                  </a:lnTo>
                  <a:lnTo>
                    <a:pt x="57398" y="73864"/>
                  </a:lnTo>
                  <a:lnTo>
                    <a:pt x="114245" y="89102"/>
                  </a:lnTo>
                  <a:lnTo>
                    <a:pt x="125296" y="94496"/>
                  </a:lnTo>
                  <a:lnTo>
                    <a:pt x="131494" y="101602"/>
                  </a:lnTo>
                  <a:lnTo>
                    <a:pt x="134456" y="109849"/>
                  </a:lnTo>
                  <a:lnTo>
                    <a:pt x="135261" y="118856"/>
                  </a:lnTo>
                  <a:lnTo>
                    <a:pt x="132288" y="127200"/>
                  </a:lnTo>
                  <a:lnTo>
                    <a:pt x="119626" y="142711"/>
                  </a:lnTo>
                  <a:lnTo>
                    <a:pt x="96061" y="151165"/>
                  </a:lnTo>
                  <a:lnTo>
                    <a:pt x="38862" y="1565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84782" y="1200248"/>
              <a:ext cx="10472" cy="368499"/>
            </a:xfrm>
            <a:custGeom>
              <a:avLst/>
              <a:gdLst/>
              <a:ahLst/>
              <a:cxnLst/>
              <a:rect l="0" t="0" r="0" b="0"/>
              <a:pathLst>
                <a:path w="10472" h="368499">
                  <a:moveTo>
                    <a:pt x="10471" y="0"/>
                  </a:moveTo>
                  <a:lnTo>
                    <a:pt x="3236" y="27556"/>
                  </a:lnTo>
                  <a:lnTo>
                    <a:pt x="593" y="90018"/>
                  </a:lnTo>
                  <a:lnTo>
                    <a:pt x="136" y="149115"/>
                  </a:lnTo>
                  <a:lnTo>
                    <a:pt x="0" y="211078"/>
                  </a:lnTo>
                  <a:lnTo>
                    <a:pt x="3079" y="267653"/>
                  </a:lnTo>
                  <a:lnTo>
                    <a:pt x="9011" y="328691"/>
                  </a:lnTo>
                  <a:lnTo>
                    <a:pt x="1047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58383" y="137923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0"/>
                  </a:lnTo>
                  <a:lnTo>
                    <a:pt x="122536" y="5589"/>
                  </a:lnTo>
                  <a:lnTo>
                    <a:pt x="65452" y="10722"/>
                  </a:lnTo>
                  <a:lnTo>
                    <a:pt x="146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00538" y="1147606"/>
              <a:ext cx="379027" cy="386678"/>
            </a:xfrm>
            <a:custGeom>
              <a:avLst/>
              <a:gdLst/>
              <a:ahLst/>
              <a:cxnLst/>
              <a:rect l="0" t="0" r="0" b="0"/>
              <a:pathLst>
                <a:path w="379027" h="386678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4750" y="164567"/>
                  </a:lnTo>
                  <a:lnTo>
                    <a:pt x="38641" y="224273"/>
                  </a:lnTo>
                  <a:lnTo>
                    <a:pt x="49530" y="278527"/>
                  </a:lnTo>
                  <a:lnTo>
                    <a:pt x="57617" y="333698"/>
                  </a:lnTo>
                  <a:lnTo>
                    <a:pt x="55937" y="367545"/>
                  </a:lnTo>
                  <a:lnTo>
                    <a:pt x="53669" y="371372"/>
                  </a:lnTo>
                  <a:lnTo>
                    <a:pt x="50987" y="370414"/>
                  </a:lnTo>
                  <a:lnTo>
                    <a:pt x="48030" y="366265"/>
                  </a:lnTo>
                  <a:lnTo>
                    <a:pt x="43283" y="317580"/>
                  </a:lnTo>
                  <a:lnTo>
                    <a:pt x="45465" y="257877"/>
                  </a:lnTo>
                  <a:lnTo>
                    <a:pt x="51792" y="235105"/>
                  </a:lnTo>
                  <a:lnTo>
                    <a:pt x="62403" y="217185"/>
                  </a:lnTo>
                  <a:lnTo>
                    <a:pt x="70848" y="211470"/>
                  </a:lnTo>
                  <a:lnTo>
                    <a:pt x="92710" y="205121"/>
                  </a:lnTo>
                  <a:lnTo>
                    <a:pt x="102751" y="205767"/>
                  </a:lnTo>
                  <a:lnTo>
                    <a:pt x="120147" y="212725"/>
                  </a:lnTo>
                  <a:lnTo>
                    <a:pt x="143094" y="235385"/>
                  </a:lnTo>
                  <a:lnTo>
                    <a:pt x="167427" y="284764"/>
                  </a:lnTo>
                  <a:lnTo>
                    <a:pt x="184698" y="338147"/>
                  </a:lnTo>
                  <a:lnTo>
                    <a:pt x="186917" y="368733"/>
                  </a:lnTo>
                  <a:lnTo>
                    <a:pt x="185443" y="368654"/>
                  </a:lnTo>
                  <a:lnTo>
                    <a:pt x="183290" y="365093"/>
                  </a:lnTo>
                  <a:lnTo>
                    <a:pt x="184018" y="351776"/>
                  </a:lnTo>
                  <a:lnTo>
                    <a:pt x="185850" y="343312"/>
                  </a:lnTo>
                  <a:lnTo>
                    <a:pt x="197244" y="327668"/>
                  </a:lnTo>
                  <a:lnTo>
                    <a:pt x="205195" y="320221"/>
                  </a:lnTo>
                  <a:lnTo>
                    <a:pt x="226509" y="311946"/>
                  </a:lnTo>
                  <a:lnTo>
                    <a:pt x="278319" y="306634"/>
                  </a:lnTo>
                  <a:lnTo>
                    <a:pt x="314093" y="300124"/>
                  </a:lnTo>
                  <a:lnTo>
                    <a:pt x="346918" y="285198"/>
                  </a:lnTo>
                  <a:lnTo>
                    <a:pt x="354112" y="276699"/>
                  </a:lnTo>
                  <a:lnTo>
                    <a:pt x="362104" y="254779"/>
                  </a:lnTo>
                  <a:lnTo>
                    <a:pt x="359417" y="232558"/>
                  </a:lnTo>
                  <a:lnTo>
                    <a:pt x="355425" y="221719"/>
                  </a:lnTo>
                  <a:lnTo>
                    <a:pt x="341631" y="206556"/>
                  </a:lnTo>
                  <a:lnTo>
                    <a:pt x="333039" y="200875"/>
                  </a:lnTo>
                  <a:lnTo>
                    <a:pt x="314134" y="197682"/>
                  </a:lnTo>
                  <a:lnTo>
                    <a:pt x="304179" y="198469"/>
                  </a:lnTo>
                  <a:lnTo>
                    <a:pt x="283760" y="208701"/>
                  </a:lnTo>
                  <a:lnTo>
                    <a:pt x="265326" y="224947"/>
                  </a:lnTo>
                  <a:lnTo>
                    <a:pt x="243960" y="263972"/>
                  </a:lnTo>
                  <a:lnTo>
                    <a:pt x="239849" y="274248"/>
                  </a:lnTo>
                  <a:lnTo>
                    <a:pt x="238401" y="295023"/>
                  </a:lnTo>
                  <a:lnTo>
                    <a:pt x="247003" y="336956"/>
                  </a:lnTo>
                  <a:lnTo>
                    <a:pt x="262180" y="362921"/>
                  </a:lnTo>
                  <a:lnTo>
                    <a:pt x="277962" y="374988"/>
                  </a:lnTo>
                  <a:lnTo>
                    <a:pt x="297844" y="383080"/>
                  </a:lnTo>
                  <a:lnTo>
                    <a:pt x="322278" y="386677"/>
                  </a:lnTo>
                  <a:lnTo>
                    <a:pt x="342497" y="382036"/>
                  </a:lnTo>
                  <a:lnTo>
                    <a:pt x="37902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94884" y="1329883"/>
              <a:ext cx="158475" cy="193115"/>
            </a:xfrm>
            <a:custGeom>
              <a:avLst/>
              <a:gdLst/>
              <a:ahLst/>
              <a:cxnLst/>
              <a:rect l="0" t="0" r="0" b="0"/>
              <a:pathLst>
                <a:path w="158475" h="193115">
                  <a:moveTo>
                    <a:pt x="147934" y="7236"/>
                  </a:moveTo>
                  <a:lnTo>
                    <a:pt x="120378" y="0"/>
                  </a:lnTo>
                  <a:lnTo>
                    <a:pt x="67275" y="477"/>
                  </a:lnTo>
                  <a:lnTo>
                    <a:pt x="45405" y="6572"/>
                  </a:lnTo>
                  <a:lnTo>
                    <a:pt x="12301" y="29548"/>
                  </a:lnTo>
                  <a:lnTo>
                    <a:pt x="4870" y="36149"/>
                  </a:lnTo>
                  <a:lnTo>
                    <a:pt x="1085" y="44059"/>
                  </a:lnTo>
                  <a:lnTo>
                    <a:pt x="0" y="62206"/>
                  </a:lnTo>
                  <a:lnTo>
                    <a:pt x="3688" y="69619"/>
                  </a:lnTo>
                  <a:lnTo>
                    <a:pt x="17144" y="80975"/>
                  </a:lnTo>
                  <a:lnTo>
                    <a:pt x="75960" y="93202"/>
                  </a:lnTo>
                  <a:lnTo>
                    <a:pt x="125139" y="105845"/>
                  </a:lnTo>
                  <a:lnTo>
                    <a:pt x="144042" y="118912"/>
                  </a:lnTo>
                  <a:lnTo>
                    <a:pt x="152358" y="127310"/>
                  </a:lnTo>
                  <a:lnTo>
                    <a:pt x="156733" y="137588"/>
                  </a:lnTo>
                  <a:lnTo>
                    <a:pt x="158474" y="161486"/>
                  </a:lnTo>
                  <a:lnTo>
                    <a:pt x="153791" y="170901"/>
                  </a:lnTo>
                  <a:lnTo>
                    <a:pt x="136109" y="184481"/>
                  </a:lnTo>
                  <a:lnTo>
                    <a:pt x="99847" y="193114"/>
                  </a:lnTo>
                  <a:lnTo>
                    <a:pt x="41155" y="187937"/>
                  </a:lnTo>
                  <a:lnTo>
                    <a:pt x="21592" y="186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38427" y="1323856"/>
              <a:ext cx="190997" cy="405110"/>
            </a:xfrm>
            <a:custGeom>
              <a:avLst/>
              <a:gdLst/>
              <a:ahLst/>
              <a:cxnLst/>
              <a:rect l="0" t="0" r="0" b="0"/>
              <a:pathLst>
                <a:path w="190997" h="405110">
                  <a:moveTo>
                    <a:pt x="9676" y="139605"/>
                  </a:moveTo>
                  <a:lnTo>
                    <a:pt x="26465" y="194649"/>
                  </a:lnTo>
                  <a:lnTo>
                    <a:pt x="29890" y="249177"/>
                  </a:lnTo>
                  <a:lnTo>
                    <a:pt x="30567" y="310338"/>
                  </a:lnTo>
                  <a:lnTo>
                    <a:pt x="37936" y="367479"/>
                  </a:lnTo>
                  <a:lnTo>
                    <a:pt x="39784" y="395690"/>
                  </a:lnTo>
                  <a:lnTo>
                    <a:pt x="37937" y="402745"/>
                  </a:lnTo>
                  <a:lnTo>
                    <a:pt x="34366" y="405109"/>
                  </a:lnTo>
                  <a:lnTo>
                    <a:pt x="29645" y="404345"/>
                  </a:lnTo>
                  <a:lnTo>
                    <a:pt x="26499" y="397986"/>
                  </a:lnTo>
                  <a:lnTo>
                    <a:pt x="21448" y="342635"/>
                  </a:lnTo>
                  <a:lnTo>
                    <a:pt x="17454" y="284770"/>
                  </a:lnTo>
                  <a:lnTo>
                    <a:pt x="8861" y="226290"/>
                  </a:lnTo>
                  <a:lnTo>
                    <a:pt x="2026" y="171918"/>
                  </a:lnTo>
                  <a:lnTo>
                    <a:pt x="0" y="118763"/>
                  </a:lnTo>
                  <a:lnTo>
                    <a:pt x="1866" y="84718"/>
                  </a:lnTo>
                  <a:lnTo>
                    <a:pt x="16071" y="41584"/>
                  </a:lnTo>
                  <a:lnTo>
                    <a:pt x="28506" y="21560"/>
                  </a:lnTo>
                  <a:lnTo>
                    <a:pt x="44951" y="7982"/>
                  </a:lnTo>
                  <a:lnTo>
                    <a:pt x="54250" y="2723"/>
                  </a:lnTo>
                  <a:lnTo>
                    <a:pt x="80180" y="0"/>
                  </a:lnTo>
                  <a:lnTo>
                    <a:pt x="108861" y="3858"/>
                  </a:lnTo>
                  <a:lnTo>
                    <a:pt x="133307" y="13372"/>
                  </a:lnTo>
                  <a:lnTo>
                    <a:pt x="166801" y="43061"/>
                  </a:lnTo>
                  <a:lnTo>
                    <a:pt x="187773" y="75904"/>
                  </a:lnTo>
                  <a:lnTo>
                    <a:pt x="190996" y="100375"/>
                  </a:lnTo>
                  <a:lnTo>
                    <a:pt x="190217" y="113452"/>
                  </a:lnTo>
                  <a:lnTo>
                    <a:pt x="179994" y="134220"/>
                  </a:lnTo>
                  <a:lnTo>
                    <a:pt x="150424" y="166617"/>
                  </a:lnTo>
                  <a:lnTo>
                    <a:pt x="129942" y="175007"/>
                  </a:lnTo>
                  <a:lnTo>
                    <a:pt x="95224" y="179730"/>
                  </a:lnTo>
                  <a:lnTo>
                    <a:pt x="62319" y="181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82504" y="1299671"/>
              <a:ext cx="123653" cy="205905"/>
            </a:xfrm>
            <a:custGeom>
              <a:avLst/>
              <a:gdLst/>
              <a:ahLst/>
              <a:cxnLst/>
              <a:rect l="0" t="0" r="0" b="0"/>
              <a:pathLst>
                <a:path w="123653" h="205905">
                  <a:moveTo>
                    <a:pt x="7755" y="111147"/>
                  </a:moveTo>
                  <a:lnTo>
                    <a:pt x="68865" y="93189"/>
                  </a:lnTo>
                  <a:lnTo>
                    <a:pt x="91067" y="86398"/>
                  </a:lnTo>
                  <a:lnTo>
                    <a:pt x="109513" y="73242"/>
                  </a:lnTo>
                  <a:lnTo>
                    <a:pt x="117708" y="64820"/>
                  </a:lnTo>
                  <a:lnTo>
                    <a:pt x="122001" y="55696"/>
                  </a:lnTo>
                  <a:lnTo>
                    <a:pt x="123652" y="36199"/>
                  </a:lnTo>
                  <a:lnTo>
                    <a:pt x="120114" y="27257"/>
                  </a:lnTo>
                  <a:lnTo>
                    <a:pt x="106825" y="11082"/>
                  </a:lnTo>
                  <a:lnTo>
                    <a:pt x="86101" y="2333"/>
                  </a:lnTo>
                  <a:lnTo>
                    <a:pt x="74024" y="0"/>
                  </a:lnTo>
                  <a:lnTo>
                    <a:pt x="63632" y="784"/>
                  </a:lnTo>
                  <a:lnTo>
                    <a:pt x="45847" y="7895"/>
                  </a:lnTo>
                  <a:lnTo>
                    <a:pt x="22681" y="25052"/>
                  </a:lnTo>
                  <a:lnTo>
                    <a:pt x="6588" y="50542"/>
                  </a:lnTo>
                  <a:lnTo>
                    <a:pt x="0" y="85911"/>
                  </a:lnTo>
                  <a:lnTo>
                    <a:pt x="3637" y="120438"/>
                  </a:lnTo>
                  <a:lnTo>
                    <a:pt x="17713" y="152894"/>
                  </a:lnTo>
                  <a:lnTo>
                    <a:pt x="36702" y="179149"/>
                  </a:lnTo>
                  <a:lnTo>
                    <a:pt x="62735" y="196156"/>
                  </a:lnTo>
                  <a:lnTo>
                    <a:pt x="123568" y="205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83472" y="1337035"/>
              <a:ext cx="217399" cy="184290"/>
            </a:xfrm>
            <a:custGeom>
              <a:avLst/>
              <a:gdLst/>
              <a:ahLst/>
              <a:cxnLst/>
              <a:rect l="0" t="0" r="0" b="0"/>
              <a:pathLst>
                <a:path w="217399" h="184290">
                  <a:moveTo>
                    <a:pt x="112113" y="115897"/>
                  </a:moveTo>
                  <a:lnTo>
                    <a:pt x="120446" y="78419"/>
                  </a:lnTo>
                  <a:lnTo>
                    <a:pt x="118872" y="43571"/>
                  </a:lnTo>
                  <a:lnTo>
                    <a:pt x="112777" y="22921"/>
                  </a:lnTo>
                  <a:lnTo>
                    <a:pt x="102270" y="5944"/>
                  </a:lnTo>
                  <a:lnTo>
                    <a:pt x="93853" y="1651"/>
                  </a:lnTo>
                  <a:lnTo>
                    <a:pt x="72022" y="0"/>
                  </a:lnTo>
                  <a:lnTo>
                    <a:pt x="52961" y="6286"/>
                  </a:lnTo>
                  <a:lnTo>
                    <a:pt x="44603" y="11237"/>
                  </a:lnTo>
                  <a:lnTo>
                    <a:pt x="32196" y="26098"/>
                  </a:lnTo>
                  <a:lnTo>
                    <a:pt x="4839" y="82841"/>
                  </a:lnTo>
                  <a:lnTo>
                    <a:pt x="0" y="122351"/>
                  </a:lnTo>
                  <a:lnTo>
                    <a:pt x="6625" y="156804"/>
                  </a:lnTo>
                  <a:lnTo>
                    <a:pt x="16876" y="178532"/>
                  </a:lnTo>
                  <a:lnTo>
                    <a:pt x="24055" y="183390"/>
                  </a:lnTo>
                  <a:lnTo>
                    <a:pt x="32351" y="184289"/>
                  </a:lnTo>
                  <a:lnTo>
                    <a:pt x="49757" y="179049"/>
                  </a:lnTo>
                  <a:lnTo>
                    <a:pt x="65292" y="168921"/>
                  </a:lnTo>
                  <a:lnTo>
                    <a:pt x="87192" y="138887"/>
                  </a:lnTo>
                  <a:lnTo>
                    <a:pt x="92068" y="113637"/>
                  </a:lnTo>
                  <a:lnTo>
                    <a:pt x="91731" y="100352"/>
                  </a:lnTo>
                  <a:lnTo>
                    <a:pt x="93846" y="95005"/>
                  </a:lnTo>
                  <a:lnTo>
                    <a:pt x="97595" y="94950"/>
                  </a:lnTo>
                  <a:lnTo>
                    <a:pt x="108000" y="104248"/>
                  </a:lnTo>
                  <a:lnTo>
                    <a:pt x="140572" y="143132"/>
                  </a:lnTo>
                  <a:lnTo>
                    <a:pt x="166949" y="159192"/>
                  </a:lnTo>
                  <a:lnTo>
                    <a:pt x="217398" y="168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32455" y="1189720"/>
              <a:ext cx="115815" cy="300412"/>
            </a:xfrm>
            <a:custGeom>
              <a:avLst/>
              <a:gdLst/>
              <a:ahLst/>
              <a:cxnLst/>
              <a:rect l="0" t="0" r="0" b="0"/>
              <a:pathLst>
                <a:path w="115815" h="300412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11454" y="162997"/>
                  </a:lnTo>
                  <a:lnTo>
                    <a:pt x="18212" y="222600"/>
                  </a:lnTo>
                  <a:lnTo>
                    <a:pt x="20215" y="278475"/>
                  </a:lnTo>
                  <a:lnTo>
                    <a:pt x="19513" y="300411"/>
                  </a:lnTo>
                  <a:lnTo>
                    <a:pt x="17689" y="299710"/>
                  </a:lnTo>
                  <a:lnTo>
                    <a:pt x="15302" y="294563"/>
                  </a:lnTo>
                  <a:lnTo>
                    <a:pt x="11943" y="259373"/>
                  </a:lnTo>
                  <a:lnTo>
                    <a:pt x="16537" y="223080"/>
                  </a:lnTo>
                  <a:lnTo>
                    <a:pt x="25288" y="204042"/>
                  </a:lnTo>
                  <a:lnTo>
                    <a:pt x="70438" y="145553"/>
                  </a:lnTo>
                  <a:lnTo>
                    <a:pt x="1158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95626" y="1400290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0" y="0"/>
                  </a:moveTo>
                  <a:lnTo>
                    <a:pt x="2340" y="40857"/>
                  </a:lnTo>
                  <a:lnTo>
                    <a:pt x="22906" y="95201"/>
                  </a:lnTo>
                  <a:lnTo>
                    <a:pt x="56396" y="155430"/>
                  </a:lnTo>
                  <a:lnTo>
                    <a:pt x="947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79760" y="1352633"/>
              <a:ext cx="136966" cy="192142"/>
            </a:xfrm>
            <a:custGeom>
              <a:avLst/>
              <a:gdLst/>
              <a:ahLst/>
              <a:cxnLst/>
              <a:rect l="0" t="0" r="0" b="0"/>
              <a:pathLst>
                <a:path w="136966" h="192142">
                  <a:moveTo>
                    <a:pt x="10623" y="131885"/>
                  </a:moveTo>
                  <a:lnTo>
                    <a:pt x="45521" y="102576"/>
                  </a:lnTo>
                  <a:lnTo>
                    <a:pt x="100081" y="70652"/>
                  </a:lnTo>
                  <a:lnTo>
                    <a:pt x="108874" y="51248"/>
                  </a:lnTo>
                  <a:lnTo>
                    <a:pt x="111219" y="39522"/>
                  </a:lnTo>
                  <a:lnTo>
                    <a:pt x="109272" y="29365"/>
                  </a:lnTo>
                  <a:lnTo>
                    <a:pt x="97751" y="11841"/>
                  </a:lnTo>
                  <a:lnTo>
                    <a:pt x="77813" y="2493"/>
                  </a:lnTo>
                  <a:lnTo>
                    <a:pt x="65945" y="0"/>
                  </a:lnTo>
                  <a:lnTo>
                    <a:pt x="54523" y="1848"/>
                  </a:lnTo>
                  <a:lnTo>
                    <a:pt x="32474" y="13259"/>
                  </a:lnTo>
                  <a:lnTo>
                    <a:pt x="5919" y="39415"/>
                  </a:lnTo>
                  <a:lnTo>
                    <a:pt x="1638" y="49181"/>
                  </a:lnTo>
                  <a:lnTo>
                    <a:pt x="0" y="69391"/>
                  </a:lnTo>
                  <a:lnTo>
                    <a:pt x="9651" y="118197"/>
                  </a:lnTo>
                  <a:lnTo>
                    <a:pt x="20329" y="141009"/>
                  </a:lnTo>
                  <a:lnTo>
                    <a:pt x="45085" y="167994"/>
                  </a:lnTo>
                  <a:lnTo>
                    <a:pt x="74646" y="185217"/>
                  </a:lnTo>
                  <a:lnTo>
                    <a:pt x="111221" y="192141"/>
                  </a:lnTo>
                  <a:lnTo>
                    <a:pt x="125523" y="190641"/>
                  </a:lnTo>
                  <a:lnTo>
                    <a:pt x="136965" y="18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93023" y="1263419"/>
              <a:ext cx="218501" cy="290174"/>
            </a:xfrm>
            <a:custGeom>
              <a:avLst/>
              <a:gdLst/>
              <a:ahLst/>
              <a:cxnLst/>
              <a:rect l="0" t="0" r="0" b="0"/>
              <a:pathLst>
                <a:path w="218501" h="290174">
                  <a:moveTo>
                    <a:pt x="18459" y="200042"/>
                  </a:moveTo>
                  <a:lnTo>
                    <a:pt x="33113" y="258659"/>
                  </a:lnTo>
                  <a:lnTo>
                    <a:pt x="48797" y="287860"/>
                  </a:lnTo>
                  <a:lnTo>
                    <a:pt x="51552" y="290173"/>
                  </a:lnTo>
                  <a:lnTo>
                    <a:pt x="52219" y="288205"/>
                  </a:lnTo>
                  <a:lnTo>
                    <a:pt x="48671" y="275490"/>
                  </a:lnTo>
                  <a:lnTo>
                    <a:pt x="27329" y="226080"/>
                  </a:lnTo>
                  <a:lnTo>
                    <a:pt x="6173" y="165931"/>
                  </a:lnTo>
                  <a:lnTo>
                    <a:pt x="0" y="123124"/>
                  </a:lnTo>
                  <a:lnTo>
                    <a:pt x="4796" y="98006"/>
                  </a:lnTo>
                  <a:lnTo>
                    <a:pt x="9350" y="86394"/>
                  </a:lnTo>
                  <a:lnTo>
                    <a:pt x="17066" y="77483"/>
                  </a:lnTo>
                  <a:lnTo>
                    <a:pt x="66190" y="51657"/>
                  </a:lnTo>
                  <a:lnTo>
                    <a:pt x="126283" y="24372"/>
                  </a:lnTo>
                  <a:lnTo>
                    <a:pt x="186939" y="6028"/>
                  </a:lnTo>
                  <a:lnTo>
                    <a:pt x="2185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610652" y="2947979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0"/>
                </a:moveTo>
                <a:lnTo>
                  <a:pt x="141507" y="8333"/>
                </a:lnTo>
                <a:lnTo>
                  <a:pt x="90083" y="10095"/>
                </a:lnTo>
                <a:lnTo>
                  <a:pt x="27143" y="10472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1073906" y="2663709"/>
            <a:ext cx="2555531" cy="547483"/>
            <a:chOff x="1073906" y="2663709"/>
            <a:chExt cx="2555531" cy="547483"/>
          </a:xfrm>
        </p:grpSpPr>
        <p:sp>
          <p:nvSpPr>
            <p:cNvPr id="37" name="Freeform 36"/>
            <p:cNvSpPr/>
            <p:nvPr/>
          </p:nvSpPr>
          <p:spPr>
            <a:xfrm>
              <a:off x="1210777" y="2737409"/>
              <a:ext cx="26034" cy="379027"/>
            </a:xfrm>
            <a:custGeom>
              <a:avLst/>
              <a:gdLst/>
              <a:ahLst/>
              <a:cxnLst/>
              <a:rect l="0" t="0" r="0" b="0"/>
              <a:pathLst>
                <a:path w="26034" h="379027">
                  <a:moveTo>
                    <a:pt x="0" y="0"/>
                  </a:moveTo>
                  <a:lnTo>
                    <a:pt x="3119" y="57264"/>
                  </a:lnTo>
                  <a:lnTo>
                    <a:pt x="5213" y="100415"/>
                  </a:lnTo>
                  <a:lnTo>
                    <a:pt x="3487" y="124178"/>
                  </a:lnTo>
                  <a:lnTo>
                    <a:pt x="11910" y="177387"/>
                  </a:lnTo>
                  <a:lnTo>
                    <a:pt x="18347" y="234273"/>
                  </a:lnTo>
                  <a:lnTo>
                    <a:pt x="23373" y="292462"/>
                  </a:lnTo>
                  <a:lnTo>
                    <a:pt x="26033" y="34050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3906" y="2663709"/>
              <a:ext cx="315856" cy="168457"/>
            </a:xfrm>
            <a:custGeom>
              <a:avLst/>
              <a:gdLst/>
              <a:ahLst/>
              <a:cxnLst/>
              <a:rect l="0" t="0" r="0" b="0"/>
              <a:pathLst>
                <a:path w="315856" h="168457">
                  <a:moveTo>
                    <a:pt x="315855" y="0"/>
                  </a:moveTo>
                  <a:lnTo>
                    <a:pt x="260810" y="35917"/>
                  </a:lnTo>
                  <a:lnTo>
                    <a:pt x="206932" y="70299"/>
                  </a:lnTo>
                  <a:lnTo>
                    <a:pt x="153266" y="98288"/>
                  </a:lnTo>
                  <a:lnTo>
                    <a:pt x="89940" y="133364"/>
                  </a:lnTo>
                  <a:lnTo>
                    <a:pt x="27124" y="1570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84435" y="3032207"/>
              <a:ext cx="336913" cy="147400"/>
            </a:xfrm>
            <a:custGeom>
              <a:avLst/>
              <a:gdLst/>
              <a:ahLst/>
              <a:cxnLst/>
              <a:rect l="0" t="0" r="0" b="0"/>
              <a:pathLst>
                <a:path w="336913" h="147400">
                  <a:moveTo>
                    <a:pt x="336912" y="0"/>
                  </a:moveTo>
                  <a:lnTo>
                    <a:pt x="283037" y="19128"/>
                  </a:lnTo>
                  <a:lnTo>
                    <a:pt x="225875" y="55392"/>
                  </a:lnTo>
                  <a:lnTo>
                    <a:pt x="172692" y="85724"/>
                  </a:lnTo>
                  <a:lnTo>
                    <a:pt x="110782" y="113656"/>
                  </a:lnTo>
                  <a:lnTo>
                    <a:pt x="55851" y="1322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05575" y="3032207"/>
              <a:ext cx="59301" cy="168457"/>
            </a:xfrm>
            <a:custGeom>
              <a:avLst/>
              <a:gdLst/>
              <a:ahLst/>
              <a:cxnLst/>
              <a:rect l="0" t="0" r="0" b="0"/>
              <a:pathLst>
                <a:path w="59301" h="168457">
                  <a:moveTo>
                    <a:pt x="0" y="0"/>
                  </a:moveTo>
                  <a:lnTo>
                    <a:pt x="49498" y="49498"/>
                  </a:lnTo>
                  <a:lnTo>
                    <a:pt x="57094" y="69573"/>
                  </a:lnTo>
                  <a:lnTo>
                    <a:pt x="59300" y="92922"/>
                  </a:lnTo>
                  <a:lnTo>
                    <a:pt x="56381" y="114998"/>
                  </a:lnTo>
                  <a:lnTo>
                    <a:pt x="48065" y="13338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63544" y="2842411"/>
              <a:ext cx="419283" cy="231227"/>
            </a:xfrm>
            <a:custGeom>
              <a:avLst/>
              <a:gdLst/>
              <a:ahLst/>
              <a:cxnLst/>
              <a:rect l="0" t="0" r="0" b="0"/>
              <a:pathLst>
                <a:path w="419283" h="231227">
                  <a:moveTo>
                    <a:pt x="0" y="84511"/>
                  </a:moveTo>
                  <a:lnTo>
                    <a:pt x="5589" y="143128"/>
                  </a:lnTo>
                  <a:lnTo>
                    <a:pt x="10722" y="197302"/>
                  </a:lnTo>
                  <a:lnTo>
                    <a:pt x="16305" y="230884"/>
                  </a:lnTo>
                  <a:lnTo>
                    <a:pt x="15549" y="231226"/>
                  </a:lnTo>
                  <a:lnTo>
                    <a:pt x="13875" y="227945"/>
                  </a:lnTo>
                  <a:lnTo>
                    <a:pt x="7849" y="176434"/>
                  </a:lnTo>
                  <a:lnTo>
                    <a:pt x="4658" y="148763"/>
                  </a:lnTo>
                  <a:lnTo>
                    <a:pt x="12142" y="89577"/>
                  </a:lnTo>
                  <a:lnTo>
                    <a:pt x="15113" y="77360"/>
                  </a:lnTo>
                  <a:lnTo>
                    <a:pt x="21774" y="70385"/>
                  </a:lnTo>
                  <a:lnTo>
                    <a:pt x="30893" y="66905"/>
                  </a:lnTo>
                  <a:lnTo>
                    <a:pt x="41652" y="65754"/>
                  </a:lnTo>
                  <a:lnTo>
                    <a:pt x="49995" y="68497"/>
                  </a:lnTo>
                  <a:lnTo>
                    <a:pt x="56727" y="73835"/>
                  </a:lnTo>
                  <a:lnTo>
                    <a:pt x="71790" y="98115"/>
                  </a:lnTo>
                  <a:lnTo>
                    <a:pt x="87360" y="137761"/>
                  </a:lnTo>
                  <a:lnTo>
                    <a:pt x="89825" y="139898"/>
                  </a:lnTo>
                  <a:lnTo>
                    <a:pt x="91469" y="136644"/>
                  </a:lnTo>
                  <a:lnTo>
                    <a:pt x="105920" y="80422"/>
                  </a:lnTo>
                  <a:lnTo>
                    <a:pt x="113756" y="56957"/>
                  </a:lnTo>
                  <a:lnTo>
                    <a:pt x="125037" y="38730"/>
                  </a:lnTo>
                  <a:lnTo>
                    <a:pt x="132491" y="34103"/>
                  </a:lnTo>
                  <a:lnTo>
                    <a:pt x="150132" y="32082"/>
                  </a:lnTo>
                  <a:lnTo>
                    <a:pt x="158579" y="35520"/>
                  </a:lnTo>
                  <a:lnTo>
                    <a:pt x="181647" y="57127"/>
                  </a:lnTo>
                  <a:lnTo>
                    <a:pt x="202130" y="88096"/>
                  </a:lnTo>
                  <a:lnTo>
                    <a:pt x="211888" y="117300"/>
                  </a:lnTo>
                  <a:lnTo>
                    <a:pt x="217297" y="125087"/>
                  </a:lnTo>
                  <a:lnTo>
                    <a:pt x="223244" y="127940"/>
                  </a:lnTo>
                  <a:lnTo>
                    <a:pt x="229548" y="127501"/>
                  </a:lnTo>
                  <a:lnTo>
                    <a:pt x="242791" y="120775"/>
                  </a:lnTo>
                  <a:lnTo>
                    <a:pt x="266520" y="106954"/>
                  </a:lnTo>
                  <a:lnTo>
                    <a:pt x="317460" y="89373"/>
                  </a:lnTo>
                  <a:lnTo>
                    <a:pt x="377619" y="79562"/>
                  </a:lnTo>
                  <a:lnTo>
                    <a:pt x="386277" y="74192"/>
                  </a:lnTo>
                  <a:lnTo>
                    <a:pt x="418354" y="30510"/>
                  </a:lnTo>
                  <a:lnTo>
                    <a:pt x="419282" y="21604"/>
                  </a:lnTo>
                  <a:lnTo>
                    <a:pt x="416392" y="13327"/>
                  </a:lnTo>
                  <a:lnTo>
                    <a:pt x="410955" y="5470"/>
                  </a:lnTo>
                  <a:lnTo>
                    <a:pt x="403822" y="1401"/>
                  </a:lnTo>
                  <a:lnTo>
                    <a:pt x="386537" y="0"/>
                  </a:lnTo>
                  <a:lnTo>
                    <a:pt x="326118" y="14912"/>
                  </a:lnTo>
                  <a:lnTo>
                    <a:pt x="294719" y="30614"/>
                  </a:lnTo>
                  <a:lnTo>
                    <a:pt x="279945" y="49638"/>
                  </a:lnTo>
                  <a:lnTo>
                    <a:pt x="274367" y="61263"/>
                  </a:lnTo>
                  <a:lnTo>
                    <a:pt x="271290" y="89776"/>
                  </a:lnTo>
                  <a:lnTo>
                    <a:pt x="278845" y="144562"/>
                  </a:lnTo>
                  <a:lnTo>
                    <a:pt x="293840" y="178343"/>
                  </a:lnTo>
                  <a:lnTo>
                    <a:pt x="309580" y="193674"/>
                  </a:lnTo>
                  <a:lnTo>
                    <a:pt x="318691" y="199401"/>
                  </a:lnTo>
                  <a:lnTo>
                    <a:pt x="341292" y="202643"/>
                  </a:lnTo>
                  <a:lnTo>
                    <a:pt x="379026" y="200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89969" y="3032207"/>
              <a:ext cx="44595" cy="178985"/>
            </a:xfrm>
            <a:custGeom>
              <a:avLst/>
              <a:gdLst/>
              <a:ahLst/>
              <a:cxnLst/>
              <a:rect l="0" t="0" r="0" b="0"/>
              <a:pathLst>
                <a:path w="44595" h="178985">
                  <a:moveTo>
                    <a:pt x="10528" y="0"/>
                  </a:moveTo>
                  <a:lnTo>
                    <a:pt x="35722" y="53875"/>
                  </a:lnTo>
                  <a:lnTo>
                    <a:pt x="44342" y="74247"/>
                  </a:lnTo>
                  <a:lnTo>
                    <a:pt x="44594" y="116625"/>
                  </a:lnTo>
                  <a:lnTo>
                    <a:pt x="36977" y="139961"/>
                  </a:lnTo>
                  <a:lnTo>
                    <a:pt x="25793" y="15696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76673" y="2835761"/>
              <a:ext cx="275058" cy="163756"/>
            </a:xfrm>
            <a:custGeom>
              <a:avLst/>
              <a:gdLst/>
              <a:ahLst/>
              <a:cxnLst/>
              <a:rect l="0" t="0" r="0" b="0"/>
              <a:pathLst>
                <a:path w="275058" h="163756">
                  <a:moveTo>
                    <a:pt x="18622" y="49047"/>
                  </a:moveTo>
                  <a:lnTo>
                    <a:pt x="18622" y="97978"/>
                  </a:lnTo>
                  <a:lnTo>
                    <a:pt x="18622" y="157108"/>
                  </a:lnTo>
                  <a:lnTo>
                    <a:pt x="17452" y="163202"/>
                  </a:lnTo>
                  <a:lnTo>
                    <a:pt x="15502" y="163755"/>
                  </a:lnTo>
                  <a:lnTo>
                    <a:pt x="10216" y="155010"/>
                  </a:lnTo>
                  <a:lnTo>
                    <a:pt x="1834" y="129187"/>
                  </a:lnTo>
                  <a:lnTo>
                    <a:pt x="0" y="93589"/>
                  </a:lnTo>
                  <a:lnTo>
                    <a:pt x="3716" y="71183"/>
                  </a:lnTo>
                  <a:lnTo>
                    <a:pt x="29153" y="33249"/>
                  </a:lnTo>
                  <a:lnTo>
                    <a:pt x="60737" y="3552"/>
                  </a:lnTo>
                  <a:lnTo>
                    <a:pt x="71265" y="0"/>
                  </a:lnTo>
                  <a:lnTo>
                    <a:pt x="92322" y="2292"/>
                  </a:lnTo>
                  <a:lnTo>
                    <a:pt x="99341" y="8518"/>
                  </a:lnTo>
                  <a:lnTo>
                    <a:pt x="120551" y="70089"/>
                  </a:lnTo>
                  <a:lnTo>
                    <a:pt x="127485" y="91154"/>
                  </a:lnTo>
                  <a:lnTo>
                    <a:pt x="130972" y="92326"/>
                  </a:lnTo>
                  <a:lnTo>
                    <a:pt x="134466" y="87258"/>
                  </a:lnTo>
                  <a:lnTo>
                    <a:pt x="154069" y="48276"/>
                  </a:lnTo>
                  <a:lnTo>
                    <a:pt x="170068" y="33886"/>
                  </a:lnTo>
                  <a:lnTo>
                    <a:pt x="208934" y="15117"/>
                  </a:lnTo>
                  <a:lnTo>
                    <a:pt x="229547" y="13690"/>
                  </a:lnTo>
                  <a:lnTo>
                    <a:pt x="239957" y="14947"/>
                  </a:lnTo>
                  <a:lnTo>
                    <a:pt x="248067" y="20464"/>
                  </a:lnTo>
                  <a:lnTo>
                    <a:pt x="260198" y="39073"/>
                  </a:lnTo>
                  <a:lnTo>
                    <a:pt x="273604" y="70268"/>
                  </a:lnTo>
                  <a:lnTo>
                    <a:pt x="275057" y="91234"/>
                  </a:lnTo>
                  <a:lnTo>
                    <a:pt x="271306" y="143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71303" y="2832165"/>
              <a:ext cx="13548" cy="147400"/>
            </a:xfrm>
            <a:custGeom>
              <a:avLst/>
              <a:gdLst/>
              <a:ahLst/>
              <a:cxnLst/>
              <a:rect l="0" t="0" r="0" b="0"/>
              <a:pathLst>
                <a:path w="13548" h="147400">
                  <a:moveTo>
                    <a:pt x="13547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8011" y="108062"/>
                  </a:lnTo>
                  <a:lnTo>
                    <a:pt x="1354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74321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48021" y="2791361"/>
              <a:ext cx="168456" cy="167147"/>
            </a:xfrm>
            <a:custGeom>
              <a:avLst/>
              <a:gdLst/>
              <a:ahLst/>
              <a:cxnLst/>
              <a:rect l="0" t="0" r="0" b="0"/>
              <a:pathLst>
                <a:path w="168456" h="167147">
                  <a:moveTo>
                    <a:pt x="0" y="82918"/>
                  </a:moveTo>
                  <a:lnTo>
                    <a:pt x="14572" y="125610"/>
                  </a:lnTo>
                  <a:lnTo>
                    <a:pt x="22854" y="139327"/>
                  </a:lnTo>
                  <a:lnTo>
                    <a:pt x="23425" y="138072"/>
                  </a:lnTo>
                  <a:lnTo>
                    <a:pt x="21524" y="105251"/>
                  </a:lnTo>
                  <a:lnTo>
                    <a:pt x="27504" y="83486"/>
                  </a:lnTo>
                  <a:lnTo>
                    <a:pt x="49765" y="30351"/>
                  </a:lnTo>
                  <a:lnTo>
                    <a:pt x="61502" y="9252"/>
                  </a:lnTo>
                  <a:lnTo>
                    <a:pt x="69077" y="3392"/>
                  </a:lnTo>
                  <a:lnTo>
                    <a:pt x="77637" y="655"/>
                  </a:lnTo>
                  <a:lnTo>
                    <a:pt x="86853" y="0"/>
                  </a:lnTo>
                  <a:lnTo>
                    <a:pt x="95336" y="3073"/>
                  </a:lnTo>
                  <a:lnTo>
                    <a:pt x="111001" y="15846"/>
                  </a:lnTo>
                  <a:lnTo>
                    <a:pt x="127386" y="42768"/>
                  </a:lnTo>
                  <a:lnTo>
                    <a:pt x="143402" y="98947"/>
                  </a:lnTo>
                  <a:lnTo>
                    <a:pt x="157831" y="146959"/>
                  </a:lnTo>
                  <a:lnTo>
                    <a:pt x="168455" y="167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27005" y="2767810"/>
              <a:ext cx="168521" cy="190698"/>
            </a:xfrm>
            <a:custGeom>
              <a:avLst/>
              <a:gdLst/>
              <a:ahLst/>
              <a:cxnLst/>
              <a:rect l="0" t="0" r="0" b="0"/>
              <a:pathLst>
                <a:path w="168521" h="190698">
                  <a:moveTo>
                    <a:pt x="0" y="106469"/>
                  </a:moveTo>
                  <a:lnTo>
                    <a:pt x="60730" y="91815"/>
                  </a:lnTo>
                  <a:lnTo>
                    <a:pt x="113251" y="77102"/>
                  </a:lnTo>
                  <a:lnTo>
                    <a:pt x="154301" y="52879"/>
                  </a:lnTo>
                  <a:lnTo>
                    <a:pt x="162529" y="46176"/>
                  </a:lnTo>
                  <a:lnTo>
                    <a:pt x="166844" y="38198"/>
                  </a:lnTo>
                  <a:lnTo>
                    <a:pt x="168520" y="19975"/>
                  </a:lnTo>
                  <a:lnTo>
                    <a:pt x="164989" y="12541"/>
                  </a:lnTo>
                  <a:lnTo>
                    <a:pt x="151707" y="1163"/>
                  </a:lnTo>
                  <a:lnTo>
                    <a:pt x="143252" y="0"/>
                  </a:lnTo>
                  <a:lnTo>
                    <a:pt x="124499" y="4948"/>
                  </a:lnTo>
                  <a:lnTo>
                    <a:pt x="99799" y="20887"/>
                  </a:lnTo>
                  <a:lnTo>
                    <a:pt x="56286" y="75689"/>
                  </a:lnTo>
                  <a:lnTo>
                    <a:pt x="40724" y="106708"/>
                  </a:lnTo>
                  <a:lnTo>
                    <a:pt x="38766" y="127632"/>
                  </a:lnTo>
                  <a:lnTo>
                    <a:pt x="42966" y="147461"/>
                  </a:lnTo>
                  <a:lnTo>
                    <a:pt x="52631" y="164072"/>
                  </a:lnTo>
                  <a:lnTo>
                    <a:pt x="76816" y="186578"/>
                  </a:lnTo>
                  <a:lnTo>
                    <a:pt x="86306" y="190291"/>
                  </a:lnTo>
                  <a:lnTo>
                    <a:pt x="126342" y="190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79689" y="2937450"/>
              <a:ext cx="49748" cy="157929"/>
            </a:xfrm>
            <a:custGeom>
              <a:avLst/>
              <a:gdLst/>
              <a:ahLst/>
              <a:cxnLst/>
              <a:rect l="0" t="0" r="0" b="0"/>
              <a:pathLst>
                <a:path w="49748" h="157929">
                  <a:moveTo>
                    <a:pt x="0" y="0"/>
                  </a:moveTo>
                  <a:lnTo>
                    <a:pt x="39542" y="55660"/>
                  </a:lnTo>
                  <a:lnTo>
                    <a:pt x="46820" y="76211"/>
                  </a:lnTo>
                  <a:lnTo>
                    <a:pt x="49747" y="112918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34703" y="2714093"/>
            <a:ext cx="3004451" cy="497099"/>
            <a:chOff x="3834703" y="2714093"/>
            <a:chExt cx="3004451" cy="497099"/>
          </a:xfrm>
        </p:grpSpPr>
        <p:sp>
          <p:nvSpPr>
            <p:cNvPr id="50" name="Freeform 49"/>
            <p:cNvSpPr/>
            <p:nvPr/>
          </p:nvSpPr>
          <p:spPr>
            <a:xfrm>
              <a:off x="3834703" y="2790051"/>
              <a:ext cx="292108" cy="234745"/>
            </a:xfrm>
            <a:custGeom>
              <a:avLst/>
              <a:gdLst/>
              <a:ahLst/>
              <a:cxnLst/>
              <a:rect l="0" t="0" r="0" b="0"/>
              <a:pathLst>
                <a:path w="292108" h="234745">
                  <a:moveTo>
                    <a:pt x="29255" y="31586"/>
                  </a:moveTo>
                  <a:lnTo>
                    <a:pt x="5536" y="75549"/>
                  </a:lnTo>
                  <a:lnTo>
                    <a:pt x="0" y="117012"/>
                  </a:lnTo>
                  <a:lnTo>
                    <a:pt x="6536" y="166613"/>
                  </a:lnTo>
                  <a:lnTo>
                    <a:pt x="12529" y="188694"/>
                  </a:lnTo>
                  <a:lnTo>
                    <a:pt x="18104" y="197156"/>
                  </a:lnTo>
                  <a:lnTo>
                    <a:pt x="33658" y="209678"/>
                  </a:lnTo>
                  <a:lnTo>
                    <a:pt x="42719" y="211145"/>
                  </a:lnTo>
                  <a:lnTo>
                    <a:pt x="62145" y="206536"/>
                  </a:lnTo>
                  <a:lnTo>
                    <a:pt x="79358" y="193570"/>
                  </a:lnTo>
                  <a:lnTo>
                    <a:pt x="93637" y="176109"/>
                  </a:lnTo>
                  <a:lnTo>
                    <a:pt x="116228" y="125964"/>
                  </a:lnTo>
                  <a:lnTo>
                    <a:pt x="118823" y="123750"/>
                  </a:lnTo>
                  <a:lnTo>
                    <a:pt x="120552" y="126954"/>
                  </a:lnTo>
                  <a:lnTo>
                    <a:pt x="128918" y="160129"/>
                  </a:lnTo>
                  <a:lnTo>
                    <a:pt x="150240" y="199307"/>
                  </a:lnTo>
                  <a:lnTo>
                    <a:pt x="163355" y="215703"/>
                  </a:lnTo>
                  <a:lnTo>
                    <a:pt x="189481" y="232498"/>
                  </a:lnTo>
                  <a:lnTo>
                    <a:pt x="209262" y="234744"/>
                  </a:lnTo>
                  <a:lnTo>
                    <a:pt x="228581" y="230673"/>
                  </a:lnTo>
                  <a:lnTo>
                    <a:pt x="244966" y="221065"/>
                  </a:lnTo>
                  <a:lnTo>
                    <a:pt x="267345" y="196912"/>
                  </a:lnTo>
                  <a:lnTo>
                    <a:pt x="283204" y="161940"/>
                  </a:lnTo>
                  <a:lnTo>
                    <a:pt x="290638" y="108201"/>
                  </a:lnTo>
                  <a:lnTo>
                    <a:pt x="292107" y="49406"/>
                  </a:lnTo>
                  <a:lnTo>
                    <a:pt x="291137" y="21958"/>
                  </a:lnTo>
                  <a:lnTo>
                    <a:pt x="281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79813" y="2838911"/>
              <a:ext cx="128630" cy="182768"/>
            </a:xfrm>
            <a:custGeom>
              <a:avLst/>
              <a:gdLst/>
              <a:ahLst/>
              <a:cxnLst/>
              <a:rect l="0" t="0" r="0" b="0"/>
              <a:pathLst>
                <a:path w="128630" h="182768">
                  <a:moveTo>
                    <a:pt x="0" y="56425"/>
                  </a:moveTo>
                  <a:lnTo>
                    <a:pt x="11179" y="73193"/>
                  </a:lnTo>
                  <a:lnTo>
                    <a:pt x="26025" y="84545"/>
                  </a:lnTo>
                  <a:lnTo>
                    <a:pt x="45492" y="92320"/>
                  </a:lnTo>
                  <a:lnTo>
                    <a:pt x="69741" y="95775"/>
                  </a:lnTo>
                  <a:lnTo>
                    <a:pt x="92997" y="91072"/>
                  </a:lnTo>
                  <a:lnTo>
                    <a:pt x="104113" y="86542"/>
                  </a:lnTo>
                  <a:lnTo>
                    <a:pt x="119582" y="72150"/>
                  </a:lnTo>
                  <a:lnTo>
                    <a:pt x="125345" y="63399"/>
                  </a:lnTo>
                  <a:lnTo>
                    <a:pt x="128629" y="44317"/>
                  </a:lnTo>
                  <a:lnTo>
                    <a:pt x="127867" y="34315"/>
                  </a:lnTo>
                  <a:lnTo>
                    <a:pt x="123849" y="26477"/>
                  </a:lnTo>
                  <a:lnTo>
                    <a:pt x="110026" y="14649"/>
                  </a:lnTo>
                  <a:lnTo>
                    <a:pt x="82514" y="1413"/>
                  </a:lnTo>
                  <a:lnTo>
                    <a:pt x="62409" y="0"/>
                  </a:lnTo>
                  <a:lnTo>
                    <a:pt x="42945" y="4441"/>
                  </a:lnTo>
                  <a:lnTo>
                    <a:pt x="26496" y="14214"/>
                  </a:lnTo>
                  <a:lnTo>
                    <a:pt x="14506" y="29476"/>
                  </a:lnTo>
                  <a:lnTo>
                    <a:pt x="6447" y="49127"/>
                  </a:lnTo>
                  <a:lnTo>
                    <a:pt x="3080" y="85329"/>
                  </a:lnTo>
                  <a:lnTo>
                    <a:pt x="14906" y="140300"/>
                  </a:lnTo>
                  <a:lnTo>
                    <a:pt x="30413" y="166545"/>
                  </a:lnTo>
                  <a:lnTo>
                    <a:pt x="38993" y="171952"/>
                  </a:lnTo>
                  <a:lnTo>
                    <a:pt x="80145" y="180631"/>
                  </a:lnTo>
                  <a:lnTo>
                    <a:pt x="105285" y="18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11440" y="3021678"/>
              <a:ext cx="38321" cy="157929"/>
            </a:xfrm>
            <a:custGeom>
              <a:avLst/>
              <a:gdLst/>
              <a:ahLst/>
              <a:cxnLst/>
              <a:rect l="0" t="0" r="0" b="0"/>
              <a:pathLst>
                <a:path w="38321" h="157929">
                  <a:moveTo>
                    <a:pt x="0" y="0"/>
                  </a:moveTo>
                  <a:lnTo>
                    <a:pt x="33577" y="55045"/>
                  </a:lnTo>
                  <a:lnTo>
                    <a:pt x="38320" y="79837"/>
                  </a:lnTo>
                  <a:lnTo>
                    <a:pt x="35400" y="120102"/>
                  </a:lnTo>
                  <a:lnTo>
                    <a:pt x="30619" y="13037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75086" y="2874279"/>
              <a:ext cx="164609" cy="234683"/>
            </a:xfrm>
            <a:custGeom>
              <a:avLst/>
              <a:gdLst/>
              <a:ahLst/>
              <a:cxnLst/>
              <a:rect l="0" t="0" r="0" b="0"/>
              <a:pathLst>
                <a:path w="164609" h="234683">
                  <a:moveTo>
                    <a:pt x="10095" y="21057"/>
                  </a:moveTo>
                  <a:lnTo>
                    <a:pt x="1762" y="58535"/>
                  </a:lnTo>
                  <a:lnTo>
                    <a:pt x="0" y="115548"/>
                  </a:lnTo>
                  <a:lnTo>
                    <a:pt x="11076" y="177563"/>
                  </a:lnTo>
                  <a:lnTo>
                    <a:pt x="18720" y="198240"/>
                  </a:lnTo>
                  <a:lnTo>
                    <a:pt x="29916" y="215229"/>
                  </a:lnTo>
                  <a:lnTo>
                    <a:pt x="45811" y="227459"/>
                  </a:lnTo>
                  <a:lnTo>
                    <a:pt x="54962" y="232358"/>
                  </a:lnTo>
                  <a:lnTo>
                    <a:pt x="74489" y="234682"/>
                  </a:lnTo>
                  <a:lnTo>
                    <a:pt x="84610" y="233664"/>
                  </a:lnTo>
                  <a:lnTo>
                    <a:pt x="102094" y="223174"/>
                  </a:lnTo>
                  <a:lnTo>
                    <a:pt x="132383" y="193433"/>
                  </a:lnTo>
                  <a:lnTo>
                    <a:pt x="156498" y="138196"/>
                  </a:lnTo>
                  <a:lnTo>
                    <a:pt x="164608" y="102558"/>
                  </a:lnTo>
                  <a:lnTo>
                    <a:pt x="163891" y="62363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48394" y="2868690"/>
              <a:ext cx="128087" cy="204237"/>
            </a:xfrm>
            <a:custGeom>
              <a:avLst/>
              <a:gdLst/>
              <a:ahLst/>
              <a:cxnLst/>
              <a:rect l="0" t="0" r="0" b="0"/>
              <a:pathLst>
                <a:path w="128087" h="204237">
                  <a:moveTo>
                    <a:pt x="94756" y="5589"/>
                  </a:moveTo>
                  <a:lnTo>
                    <a:pt x="77988" y="0"/>
                  </a:lnTo>
                  <a:lnTo>
                    <a:pt x="45204" y="2114"/>
                  </a:lnTo>
                  <a:lnTo>
                    <a:pt x="25550" y="10284"/>
                  </a:lnTo>
                  <a:lnTo>
                    <a:pt x="17033" y="15738"/>
                  </a:lnTo>
                  <a:lnTo>
                    <a:pt x="12525" y="24053"/>
                  </a:lnTo>
                  <a:lnTo>
                    <a:pt x="10636" y="45771"/>
                  </a:lnTo>
                  <a:lnTo>
                    <a:pt x="14109" y="54604"/>
                  </a:lnTo>
                  <a:lnTo>
                    <a:pt x="27327" y="67538"/>
                  </a:lnTo>
                  <a:lnTo>
                    <a:pt x="84778" y="92911"/>
                  </a:lnTo>
                  <a:lnTo>
                    <a:pt x="110387" y="109322"/>
                  </a:lnTo>
                  <a:lnTo>
                    <a:pt x="122370" y="125392"/>
                  </a:lnTo>
                  <a:lnTo>
                    <a:pt x="127203" y="134591"/>
                  </a:lnTo>
                  <a:lnTo>
                    <a:pt x="128086" y="144233"/>
                  </a:lnTo>
                  <a:lnTo>
                    <a:pt x="122828" y="164305"/>
                  </a:lnTo>
                  <a:lnTo>
                    <a:pt x="106713" y="189747"/>
                  </a:lnTo>
                  <a:lnTo>
                    <a:pt x="87592" y="198571"/>
                  </a:lnTo>
                  <a:lnTo>
                    <a:pt x="37189" y="204236"/>
                  </a:lnTo>
                  <a:lnTo>
                    <a:pt x="19258" y="201892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80021" y="3074321"/>
              <a:ext cx="45574" cy="136871"/>
            </a:xfrm>
            <a:custGeom>
              <a:avLst/>
              <a:gdLst/>
              <a:ahLst/>
              <a:cxnLst/>
              <a:rect l="0" t="0" r="0" b="0"/>
              <a:pathLst>
                <a:path w="45574" h="136871">
                  <a:moveTo>
                    <a:pt x="0" y="0"/>
                  </a:moveTo>
                  <a:lnTo>
                    <a:pt x="15640" y="17981"/>
                  </a:lnTo>
                  <a:lnTo>
                    <a:pt x="38436" y="74354"/>
                  </a:lnTo>
                  <a:lnTo>
                    <a:pt x="45549" y="95047"/>
                  </a:lnTo>
                  <a:lnTo>
                    <a:pt x="45573" y="104309"/>
                  </a:lnTo>
                  <a:lnTo>
                    <a:pt x="39362" y="120839"/>
                  </a:lnTo>
                  <a:lnTo>
                    <a:pt x="34430" y="126183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91268" y="2892874"/>
              <a:ext cx="199365" cy="232192"/>
            </a:xfrm>
            <a:custGeom>
              <a:avLst/>
              <a:gdLst/>
              <a:ahLst/>
              <a:cxnLst/>
              <a:rect l="0" t="0" r="0" b="0"/>
              <a:pathLst>
                <a:path w="199365" h="232192">
                  <a:moveTo>
                    <a:pt x="125665" y="128804"/>
                  </a:moveTo>
                  <a:lnTo>
                    <a:pt x="149384" y="84842"/>
                  </a:lnTo>
                  <a:lnTo>
                    <a:pt x="150634" y="64812"/>
                  </a:lnTo>
                  <a:lnTo>
                    <a:pt x="141905" y="23357"/>
                  </a:lnTo>
                  <a:lnTo>
                    <a:pt x="136491" y="15222"/>
                  </a:lnTo>
                  <a:lnTo>
                    <a:pt x="121118" y="3064"/>
                  </a:lnTo>
                  <a:lnTo>
                    <a:pt x="99467" y="0"/>
                  </a:lnTo>
                  <a:lnTo>
                    <a:pt x="76587" y="3708"/>
                  </a:lnTo>
                  <a:lnTo>
                    <a:pt x="58618" y="13155"/>
                  </a:lnTo>
                  <a:lnTo>
                    <a:pt x="35349" y="37216"/>
                  </a:lnTo>
                  <a:lnTo>
                    <a:pt x="14931" y="77957"/>
                  </a:lnTo>
                  <a:lnTo>
                    <a:pt x="2752" y="129852"/>
                  </a:lnTo>
                  <a:lnTo>
                    <a:pt x="0" y="185163"/>
                  </a:lnTo>
                  <a:lnTo>
                    <a:pt x="5863" y="210005"/>
                  </a:lnTo>
                  <a:lnTo>
                    <a:pt x="10701" y="221543"/>
                  </a:lnTo>
                  <a:lnTo>
                    <a:pt x="18607" y="228064"/>
                  </a:lnTo>
                  <a:lnTo>
                    <a:pt x="28556" y="231243"/>
                  </a:lnTo>
                  <a:lnTo>
                    <a:pt x="39869" y="232191"/>
                  </a:lnTo>
                  <a:lnTo>
                    <a:pt x="58677" y="227007"/>
                  </a:lnTo>
                  <a:lnTo>
                    <a:pt x="66968" y="222349"/>
                  </a:lnTo>
                  <a:lnTo>
                    <a:pt x="79300" y="207815"/>
                  </a:lnTo>
                  <a:lnTo>
                    <a:pt x="113458" y="144617"/>
                  </a:lnTo>
                  <a:lnTo>
                    <a:pt x="120239" y="123354"/>
                  </a:lnTo>
                  <a:lnTo>
                    <a:pt x="122048" y="111133"/>
                  </a:lnTo>
                  <a:lnTo>
                    <a:pt x="124423" y="107665"/>
                  </a:lnTo>
                  <a:lnTo>
                    <a:pt x="127177" y="110032"/>
                  </a:lnTo>
                  <a:lnTo>
                    <a:pt x="155908" y="166079"/>
                  </a:lnTo>
                  <a:lnTo>
                    <a:pt x="163375" y="170032"/>
                  </a:lnTo>
                  <a:lnTo>
                    <a:pt x="199364" y="170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07353" y="2957765"/>
              <a:ext cx="151736" cy="172544"/>
            </a:xfrm>
            <a:custGeom>
              <a:avLst/>
              <a:gdLst/>
              <a:ahLst/>
              <a:cxnLst/>
              <a:rect l="0" t="0" r="0" b="0"/>
              <a:pathLst>
                <a:path w="151736" h="172544">
                  <a:moveTo>
                    <a:pt x="14864" y="742"/>
                  </a:moveTo>
                  <a:lnTo>
                    <a:pt x="14864" y="49673"/>
                  </a:lnTo>
                  <a:lnTo>
                    <a:pt x="20453" y="103215"/>
                  </a:lnTo>
                  <a:lnTo>
                    <a:pt x="30483" y="147586"/>
                  </a:lnTo>
                  <a:lnTo>
                    <a:pt x="28435" y="168951"/>
                  </a:lnTo>
                  <a:lnTo>
                    <a:pt x="26251" y="172543"/>
                  </a:lnTo>
                  <a:lnTo>
                    <a:pt x="23625" y="171428"/>
                  </a:lnTo>
                  <a:lnTo>
                    <a:pt x="14341" y="153091"/>
                  </a:lnTo>
                  <a:lnTo>
                    <a:pt x="723" y="115454"/>
                  </a:lnTo>
                  <a:lnTo>
                    <a:pt x="0" y="95009"/>
                  </a:lnTo>
                  <a:lnTo>
                    <a:pt x="9069" y="53288"/>
                  </a:lnTo>
                  <a:lnTo>
                    <a:pt x="24325" y="21771"/>
                  </a:lnTo>
                  <a:lnTo>
                    <a:pt x="40126" y="6969"/>
                  </a:lnTo>
                  <a:lnTo>
                    <a:pt x="49253" y="1384"/>
                  </a:lnTo>
                  <a:lnTo>
                    <a:pt x="58847" y="0"/>
                  </a:lnTo>
                  <a:lnTo>
                    <a:pt x="78866" y="4702"/>
                  </a:lnTo>
                  <a:lnTo>
                    <a:pt x="104278" y="20503"/>
                  </a:lnTo>
                  <a:lnTo>
                    <a:pt x="116215" y="39551"/>
                  </a:lnTo>
                  <a:lnTo>
                    <a:pt x="137179" y="95064"/>
                  </a:lnTo>
                  <a:lnTo>
                    <a:pt x="151735" y="148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02442" y="2714093"/>
              <a:ext cx="156688" cy="423049"/>
            </a:xfrm>
            <a:custGeom>
              <a:avLst/>
              <a:gdLst/>
              <a:ahLst/>
              <a:cxnLst/>
              <a:rect l="0" t="0" r="0" b="0"/>
              <a:pathLst>
                <a:path w="156688" h="423049">
                  <a:moveTo>
                    <a:pt x="93516" y="360228"/>
                  </a:moveTo>
                  <a:lnTo>
                    <a:pt x="104695" y="343460"/>
                  </a:lnTo>
                  <a:lnTo>
                    <a:pt x="111647" y="310676"/>
                  </a:lnTo>
                  <a:lnTo>
                    <a:pt x="107034" y="291022"/>
                  </a:lnTo>
                  <a:lnTo>
                    <a:pt x="102528" y="282505"/>
                  </a:lnTo>
                  <a:lnTo>
                    <a:pt x="88163" y="269922"/>
                  </a:lnTo>
                  <a:lnTo>
                    <a:pt x="79419" y="264929"/>
                  </a:lnTo>
                  <a:lnTo>
                    <a:pt x="71250" y="263940"/>
                  </a:lnTo>
                  <a:lnTo>
                    <a:pt x="55934" y="269080"/>
                  </a:lnTo>
                  <a:lnTo>
                    <a:pt x="12888" y="313766"/>
                  </a:lnTo>
                  <a:lnTo>
                    <a:pt x="5039" y="334509"/>
                  </a:lnTo>
                  <a:lnTo>
                    <a:pt x="0" y="385953"/>
                  </a:lnTo>
                  <a:lnTo>
                    <a:pt x="5550" y="407146"/>
                  </a:lnTo>
                  <a:lnTo>
                    <a:pt x="10306" y="416073"/>
                  </a:lnTo>
                  <a:lnTo>
                    <a:pt x="19325" y="420855"/>
                  </a:lnTo>
                  <a:lnTo>
                    <a:pt x="44945" y="423048"/>
                  </a:lnTo>
                  <a:lnTo>
                    <a:pt x="56456" y="419656"/>
                  </a:lnTo>
                  <a:lnTo>
                    <a:pt x="75485" y="406527"/>
                  </a:lnTo>
                  <a:lnTo>
                    <a:pt x="93763" y="379405"/>
                  </a:lnTo>
                  <a:lnTo>
                    <a:pt x="117655" y="329224"/>
                  </a:lnTo>
                  <a:lnTo>
                    <a:pt x="129784" y="279942"/>
                  </a:lnTo>
                  <a:lnTo>
                    <a:pt x="133898" y="221406"/>
                  </a:lnTo>
                  <a:lnTo>
                    <a:pt x="133947" y="160778"/>
                  </a:lnTo>
                  <a:lnTo>
                    <a:pt x="127073" y="107589"/>
                  </a:lnTo>
                  <a:lnTo>
                    <a:pt x="114270" y="53870"/>
                  </a:lnTo>
                  <a:lnTo>
                    <a:pt x="100836" y="15602"/>
                  </a:lnTo>
                  <a:lnTo>
                    <a:pt x="94886" y="4135"/>
                  </a:lnTo>
                  <a:lnTo>
                    <a:pt x="88580" y="0"/>
                  </a:lnTo>
                  <a:lnTo>
                    <a:pt x="82037" y="753"/>
                  </a:lnTo>
                  <a:lnTo>
                    <a:pt x="75335" y="4765"/>
                  </a:lnTo>
                  <a:lnTo>
                    <a:pt x="70867" y="12118"/>
                  </a:lnTo>
                  <a:lnTo>
                    <a:pt x="65902" y="32767"/>
                  </a:lnTo>
                  <a:lnTo>
                    <a:pt x="71121" y="92557"/>
                  </a:lnTo>
                  <a:lnTo>
                    <a:pt x="80121" y="144567"/>
                  </a:lnTo>
                  <a:lnTo>
                    <a:pt x="90197" y="202742"/>
                  </a:lnTo>
                  <a:lnTo>
                    <a:pt x="101762" y="255204"/>
                  </a:lnTo>
                  <a:lnTo>
                    <a:pt x="122918" y="308677"/>
                  </a:lnTo>
                  <a:lnTo>
                    <a:pt x="151181" y="371098"/>
                  </a:lnTo>
                  <a:lnTo>
                    <a:pt x="156687" y="381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15472" y="2966263"/>
              <a:ext cx="141750" cy="184660"/>
            </a:xfrm>
            <a:custGeom>
              <a:avLst/>
              <a:gdLst/>
              <a:ahLst/>
              <a:cxnLst/>
              <a:rect l="0" t="0" r="0" b="0"/>
              <a:pathLst>
                <a:path w="141750" h="184660">
                  <a:moveTo>
                    <a:pt x="106870" y="13301"/>
                  </a:moveTo>
                  <a:lnTo>
                    <a:pt x="95691" y="2123"/>
                  </a:lnTo>
                  <a:lnTo>
                    <a:pt x="88889" y="0"/>
                  </a:lnTo>
                  <a:lnTo>
                    <a:pt x="71972" y="761"/>
                  </a:lnTo>
                  <a:lnTo>
                    <a:pt x="42718" y="13355"/>
                  </a:lnTo>
                  <a:lnTo>
                    <a:pt x="28445" y="28533"/>
                  </a:lnTo>
                  <a:lnTo>
                    <a:pt x="4161" y="66873"/>
                  </a:lnTo>
                  <a:lnTo>
                    <a:pt x="0" y="87414"/>
                  </a:lnTo>
                  <a:lnTo>
                    <a:pt x="6861" y="134785"/>
                  </a:lnTo>
                  <a:lnTo>
                    <a:pt x="21736" y="164200"/>
                  </a:lnTo>
                  <a:lnTo>
                    <a:pt x="37447" y="177074"/>
                  </a:lnTo>
                  <a:lnTo>
                    <a:pt x="46550" y="182144"/>
                  </a:lnTo>
                  <a:lnTo>
                    <a:pt x="66023" y="184659"/>
                  </a:lnTo>
                  <a:lnTo>
                    <a:pt x="85206" y="180707"/>
                  </a:lnTo>
                  <a:lnTo>
                    <a:pt x="116585" y="159106"/>
                  </a:lnTo>
                  <a:lnTo>
                    <a:pt x="123875" y="152619"/>
                  </a:lnTo>
                  <a:lnTo>
                    <a:pt x="139724" y="121131"/>
                  </a:lnTo>
                  <a:lnTo>
                    <a:pt x="141749" y="95541"/>
                  </a:lnTo>
                  <a:lnTo>
                    <a:pt x="137579" y="69739"/>
                  </a:lnTo>
                  <a:lnTo>
                    <a:pt x="127927" y="46574"/>
                  </a:lnTo>
                  <a:lnTo>
                    <a:pt x="115839" y="30819"/>
                  </a:lnTo>
                  <a:lnTo>
                    <a:pt x="96341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98236" y="2958507"/>
              <a:ext cx="131910" cy="179126"/>
            </a:xfrm>
            <a:custGeom>
              <a:avLst/>
              <a:gdLst/>
              <a:ahLst/>
              <a:cxnLst/>
              <a:rect l="0" t="0" r="0" b="0"/>
              <a:pathLst>
                <a:path w="131910" h="179126">
                  <a:moveTo>
                    <a:pt x="8334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2588" y="147128"/>
                  </a:lnTo>
                  <a:lnTo>
                    <a:pt x="28182" y="173315"/>
                  </a:lnTo>
                  <a:lnTo>
                    <a:pt x="36773" y="177545"/>
                  </a:lnTo>
                  <a:lnTo>
                    <a:pt x="58798" y="179125"/>
                  </a:lnTo>
                  <a:lnTo>
                    <a:pt x="77946" y="172808"/>
                  </a:lnTo>
                  <a:lnTo>
                    <a:pt x="94254" y="161032"/>
                  </a:lnTo>
                  <a:lnTo>
                    <a:pt x="115420" y="134671"/>
                  </a:lnTo>
                  <a:lnTo>
                    <a:pt x="125337" y="114836"/>
                  </a:lnTo>
                  <a:lnTo>
                    <a:pt x="131909" y="78349"/>
                  </a:lnTo>
                  <a:lnTo>
                    <a:pt x="125978" y="19576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96083" y="2905865"/>
              <a:ext cx="73700" cy="235502"/>
            </a:xfrm>
            <a:custGeom>
              <a:avLst/>
              <a:gdLst/>
              <a:ahLst/>
              <a:cxnLst/>
              <a:rect l="0" t="0" r="0" b="0"/>
              <a:pathLst>
                <a:path w="73700" h="235502">
                  <a:moveTo>
                    <a:pt x="0" y="157927"/>
                  </a:moveTo>
                  <a:lnTo>
                    <a:pt x="17958" y="211802"/>
                  </a:lnTo>
                  <a:lnTo>
                    <a:pt x="25858" y="235501"/>
                  </a:lnTo>
                  <a:lnTo>
                    <a:pt x="6658" y="172314"/>
                  </a:lnTo>
                  <a:lnTo>
                    <a:pt x="2485" y="119868"/>
                  </a:lnTo>
                  <a:lnTo>
                    <a:pt x="14827" y="58116"/>
                  </a:lnTo>
                  <a:lnTo>
                    <a:pt x="27646" y="3713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95582" y="2937450"/>
              <a:ext cx="143572" cy="252685"/>
            </a:xfrm>
            <a:custGeom>
              <a:avLst/>
              <a:gdLst/>
              <a:ahLst/>
              <a:cxnLst/>
              <a:rect l="0" t="0" r="0" b="0"/>
              <a:pathLst>
                <a:path w="143572" h="252685">
                  <a:moveTo>
                    <a:pt x="95298" y="0"/>
                  </a:moveTo>
                  <a:lnTo>
                    <a:pt x="35358" y="20299"/>
                  </a:lnTo>
                  <a:lnTo>
                    <a:pt x="17576" y="35928"/>
                  </a:lnTo>
                  <a:lnTo>
                    <a:pt x="0" y="64458"/>
                  </a:lnTo>
                  <a:lnTo>
                    <a:pt x="1351" y="71048"/>
                  </a:lnTo>
                  <a:lnTo>
                    <a:pt x="6930" y="75442"/>
                  </a:lnTo>
                  <a:lnTo>
                    <a:pt x="61262" y="92647"/>
                  </a:lnTo>
                  <a:lnTo>
                    <a:pt x="93402" y="111419"/>
                  </a:lnTo>
                  <a:lnTo>
                    <a:pt x="133191" y="158736"/>
                  </a:lnTo>
                  <a:lnTo>
                    <a:pt x="141386" y="182464"/>
                  </a:lnTo>
                  <a:lnTo>
                    <a:pt x="143571" y="195342"/>
                  </a:lnTo>
                  <a:lnTo>
                    <a:pt x="139760" y="215891"/>
                  </a:lnTo>
                  <a:lnTo>
                    <a:pt x="135468" y="224646"/>
                  </a:lnTo>
                  <a:lnTo>
                    <a:pt x="121340" y="237493"/>
                  </a:lnTo>
                  <a:lnTo>
                    <a:pt x="102193" y="245933"/>
                  </a:lnTo>
                  <a:lnTo>
                    <a:pt x="4265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478615" y="117624"/>
            <a:ext cx="3101489" cy="754799"/>
            <a:chOff x="2478615" y="117624"/>
            <a:chExt cx="3101489" cy="754799"/>
          </a:xfrm>
        </p:grpSpPr>
        <p:sp>
          <p:nvSpPr>
            <p:cNvPr id="2" name="Freeform 1"/>
            <p:cNvSpPr/>
            <p:nvPr/>
          </p:nvSpPr>
          <p:spPr>
            <a:xfrm>
              <a:off x="2478615" y="117624"/>
              <a:ext cx="395284" cy="596276"/>
            </a:xfrm>
            <a:custGeom>
              <a:avLst/>
              <a:gdLst/>
              <a:ahLst/>
              <a:cxnLst/>
              <a:rect l="0" t="0" r="0" b="0"/>
              <a:pathLst>
                <a:path w="395284" h="596276">
                  <a:moveTo>
                    <a:pt x="269322" y="61360"/>
                  </a:moveTo>
                  <a:lnTo>
                    <a:pt x="251342" y="37313"/>
                  </a:lnTo>
                  <a:lnTo>
                    <a:pt x="225000" y="17060"/>
                  </a:lnTo>
                  <a:lnTo>
                    <a:pt x="205170" y="7356"/>
                  </a:lnTo>
                  <a:lnTo>
                    <a:pt x="147033" y="0"/>
                  </a:lnTo>
                  <a:lnTo>
                    <a:pt x="85463" y="1666"/>
                  </a:lnTo>
                  <a:lnTo>
                    <a:pt x="61265" y="9093"/>
                  </a:lnTo>
                  <a:lnTo>
                    <a:pt x="12030" y="46678"/>
                  </a:lnTo>
                  <a:lnTo>
                    <a:pt x="2892" y="70432"/>
                  </a:lnTo>
                  <a:lnTo>
                    <a:pt x="0" y="99317"/>
                  </a:lnTo>
                  <a:lnTo>
                    <a:pt x="2615" y="127753"/>
                  </a:lnTo>
                  <a:lnTo>
                    <a:pt x="10796" y="149750"/>
                  </a:lnTo>
                  <a:lnTo>
                    <a:pt x="23400" y="167325"/>
                  </a:lnTo>
                  <a:lnTo>
                    <a:pt x="50227" y="189203"/>
                  </a:lnTo>
                  <a:lnTo>
                    <a:pt x="70171" y="199288"/>
                  </a:lnTo>
                  <a:lnTo>
                    <a:pt x="133493" y="207512"/>
                  </a:lnTo>
                  <a:lnTo>
                    <a:pt x="196713" y="217000"/>
                  </a:lnTo>
                  <a:lnTo>
                    <a:pt x="254157" y="230057"/>
                  </a:lnTo>
                  <a:lnTo>
                    <a:pt x="299992" y="249491"/>
                  </a:lnTo>
                  <a:lnTo>
                    <a:pt x="341671" y="277029"/>
                  </a:lnTo>
                  <a:lnTo>
                    <a:pt x="373647" y="318171"/>
                  </a:lnTo>
                  <a:lnTo>
                    <a:pt x="385879" y="343954"/>
                  </a:lnTo>
                  <a:lnTo>
                    <a:pt x="393732" y="398634"/>
                  </a:lnTo>
                  <a:lnTo>
                    <a:pt x="395283" y="454495"/>
                  </a:lnTo>
                  <a:lnTo>
                    <a:pt x="384373" y="496559"/>
                  </a:lnTo>
                  <a:lnTo>
                    <a:pt x="366322" y="533069"/>
                  </a:lnTo>
                  <a:lnTo>
                    <a:pt x="346749" y="552158"/>
                  </a:lnTo>
                  <a:lnTo>
                    <a:pt x="296055" y="583477"/>
                  </a:lnTo>
                  <a:lnTo>
                    <a:pt x="254886" y="593917"/>
                  </a:lnTo>
                  <a:lnTo>
                    <a:pt x="191818" y="596275"/>
                  </a:lnTo>
                  <a:lnTo>
                    <a:pt x="133087" y="583569"/>
                  </a:lnTo>
                  <a:lnTo>
                    <a:pt x="74260" y="554474"/>
                  </a:lnTo>
                  <a:lnTo>
                    <a:pt x="58752" y="545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98098" y="430857"/>
              <a:ext cx="207809" cy="217687"/>
            </a:xfrm>
            <a:custGeom>
              <a:avLst/>
              <a:gdLst/>
              <a:ahLst/>
              <a:cxnLst/>
              <a:rect l="0" t="0" r="0" b="0"/>
              <a:pathLst>
                <a:path w="207809" h="217687">
                  <a:moveTo>
                    <a:pt x="28824" y="106096"/>
                  </a:moveTo>
                  <a:lnTo>
                    <a:pt x="66302" y="114429"/>
                  </a:lnTo>
                  <a:lnTo>
                    <a:pt x="101150" y="112854"/>
                  </a:lnTo>
                  <a:lnTo>
                    <a:pt x="144366" y="101842"/>
                  </a:lnTo>
                  <a:lnTo>
                    <a:pt x="170553" y="86248"/>
                  </a:lnTo>
                  <a:lnTo>
                    <a:pt x="175953" y="77656"/>
                  </a:lnTo>
                  <a:lnTo>
                    <a:pt x="181952" y="55631"/>
                  </a:lnTo>
                  <a:lnTo>
                    <a:pt x="181212" y="45547"/>
                  </a:lnTo>
                  <a:lnTo>
                    <a:pt x="174151" y="28102"/>
                  </a:lnTo>
                  <a:lnTo>
                    <a:pt x="156975" y="12551"/>
                  </a:lnTo>
                  <a:lnTo>
                    <a:pt x="145843" y="5128"/>
                  </a:lnTo>
                  <a:lnTo>
                    <a:pt x="120997" y="0"/>
                  </a:lnTo>
                  <a:lnTo>
                    <a:pt x="72507" y="6240"/>
                  </a:lnTo>
                  <a:lnTo>
                    <a:pt x="45407" y="21007"/>
                  </a:lnTo>
                  <a:lnTo>
                    <a:pt x="22559" y="40200"/>
                  </a:lnTo>
                  <a:lnTo>
                    <a:pt x="6560" y="66294"/>
                  </a:lnTo>
                  <a:lnTo>
                    <a:pt x="0" y="101842"/>
                  </a:lnTo>
                  <a:lnTo>
                    <a:pt x="3646" y="136421"/>
                  </a:lnTo>
                  <a:lnTo>
                    <a:pt x="12174" y="155059"/>
                  </a:lnTo>
                  <a:lnTo>
                    <a:pt x="36714" y="186087"/>
                  </a:lnTo>
                  <a:lnTo>
                    <a:pt x="68336" y="207656"/>
                  </a:lnTo>
                  <a:lnTo>
                    <a:pt x="112931" y="217686"/>
                  </a:lnTo>
                  <a:lnTo>
                    <a:pt x="169656" y="213840"/>
                  </a:lnTo>
                  <a:lnTo>
                    <a:pt x="207808" y="211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4673" y="456953"/>
              <a:ext cx="154447" cy="210313"/>
            </a:xfrm>
            <a:custGeom>
              <a:avLst/>
              <a:gdLst/>
              <a:ahLst/>
              <a:cxnLst/>
              <a:rect l="0" t="0" r="0" b="0"/>
              <a:pathLst>
                <a:path w="154447" h="210313">
                  <a:moveTo>
                    <a:pt x="143917" y="48414"/>
                  </a:moveTo>
                  <a:lnTo>
                    <a:pt x="134342" y="24368"/>
                  </a:lnTo>
                  <a:lnTo>
                    <a:pt x="123674" y="10041"/>
                  </a:lnTo>
                  <a:lnTo>
                    <a:pt x="104895" y="2114"/>
                  </a:lnTo>
                  <a:lnTo>
                    <a:pt x="93336" y="0"/>
                  </a:lnTo>
                  <a:lnTo>
                    <a:pt x="71134" y="3890"/>
                  </a:lnTo>
                  <a:lnTo>
                    <a:pt x="42023" y="19234"/>
                  </a:lnTo>
                  <a:lnTo>
                    <a:pt x="27271" y="33106"/>
                  </a:lnTo>
                  <a:lnTo>
                    <a:pt x="12389" y="61816"/>
                  </a:lnTo>
                  <a:lnTo>
                    <a:pt x="0" y="112846"/>
                  </a:lnTo>
                  <a:lnTo>
                    <a:pt x="405" y="137882"/>
                  </a:lnTo>
                  <a:lnTo>
                    <a:pt x="8385" y="156808"/>
                  </a:lnTo>
                  <a:lnTo>
                    <a:pt x="26030" y="180617"/>
                  </a:lnTo>
                  <a:lnTo>
                    <a:pt x="51666" y="196900"/>
                  </a:lnTo>
                  <a:lnTo>
                    <a:pt x="81488" y="209133"/>
                  </a:lnTo>
                  <a:lnTo>
                    <a:pt x="102133" y="210312"/>
                  </a:lnTo>
                  <a:lnTo>
                    <a:pt x="154446" y="19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77143" y="481048"/>
              <a:ext cx="158219" cy="168169"/>
            </a:xfrm>
            <a:custGeom>
              <a:avLst/>
              <a:gdLst/>
              <a:ahLst/>
              <a:cxnLst/>
              <a:rect l="0" t="0" r="0" b="0"/>
              <a:pathLst>
                <a:path w="158219" h="168169">
                  <a:moveTo>
                    <a:pt x="123603" y="34848"/>
                  </a:moveTo>
                  <a:lnTo>
                    <a:pt x="118013" y="18080"/>
                  </a:lnTo>
                  <a:lnTo>
                    <a:pt x="105911" y="6729"/>
                  </a:lnTo>
                  <a:lnTo>
                    <a:pt x="97770" y="2064"/>
                  </a:lnTo>
                  <a:lnTo>
                    <a:pt x="79367" y="0"/>
                  </a:lnTo>
                  <a:lnTo>
                    <a:pt x="60658" y="4152"/>
                  </a:lnTo>
                  <a:lnTo>
                    <a:pt x="29584" y="25882"/>
                  </a:lnTo>
                  <a:lnTo>
                    <a:pt x="16306" y="40222"/>
                  </a:lnTo>
                  <a:lnTo>
                    <a:pt x="6505" y="58293"/>
                  </a:lnTo>
                  <a:lnTo>
                    <a:pt x="0" y="99376"/>
                  </a:lnTo>
                  <a:lnTo>
                    <a:pt x="4717" y="125528"/>
                  </a:lnTo>
                  <a:lnTo>
                    <a:pt x="9251" y="137416"/>
                  </a:lnTo>
                  <a:lnTo>
                    <a:pt x="16953" y="146510"/>
                  </a:lnTo>
                  <a:lnTo>
                    <a:pt x="37988" y="159735"/>
                  </a:lnTo>
                  <a:lnTo>
                    <a:pt x="76138" y="168168"/>
                  </a:lnTo>
                  <a:lnTo>
                    <a:pt x="111489" y="165077"/>
                  </a:lnTo>
                  <a:lnTo>
                    <a:pt x="130307" y="156678"/>
                  </a:lnTo>
                  <a:lnTo>
                    <a:pt x="138601" y="151163"/>
                  </a:lnTo>
                  <a:lnTo>
                    <a:pt x="150935" y="135677"/>
                  </a:lnTo>
                  <a:lnTo>
                    <a:pt x="155863" y="126634"/>
                  </a:lnTo>
                  <a:lnTo>
                    <a:pt x="158218" y="104107"/>
                  </a:lnTo>
                  <a:lnTo>
                    <a:pt x="147182" y="47348"/>
                  </a:lnTo>
                  <a:lnTo>
                    <a:pt x="134131" y="13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63917" y="505993"/>
              <a:ext cx="157928" cy="146774"/>
            </a:xfrm>
            <a:custGeom>
              <a:avLst/>
              <a:gdLst/>
              <a:ahLst/>
              <a:cxnLst/>
              <a:rect l="0" t="0" r="0" b="0"/>
              <a:pathLst>
                <a:path w="157928" h="146774">
                  <a:moveTo>
                    <a:pt x="0" y="20431"/>
                  </a:moveTo>
                  <a:lnTo>
                    <a:pt x="17958" y="75476"/>
                  </a:lnTo>
                  <a:lnTo>
                    <a:pt x="31666" y="126884"/>
                  </a:lnTo>
                  <a:lnTo>
                    <a:pt x="35149" y="140533"/>
                  </a:lnTo>
                  <a:lnTo>
                    <a:pt x="35131" y="146123"/>
                  </a:lnTo>
                  <a:lnTo>
                    <a:pt x="32779" y="146339"/>
                  </a:lnTo>
                  <a:lnTo>
                    <a:pt x="28872" y="142975"/>
                  </a:lnTo>
                  <a:lnTo>
                    <a:pt x="24530" y="123638"/>
                  </a:lnTo>
                  <a:lnTo>
                    <a:pt x="25205" y="82987"/>
                  </a:lnTo>
                  <a:lnTo>
                    <a:pt x="35914" y="27329"/>
                  </a:lnTo>
                  <a:lnTo>
                    <a:pt x="41490" y="16841"/>
                  </a:lnTo>
                  <a:lnTo>
                    <a:pt x="57045" y="2068"/>
                  </a:lnTo>
                  <a:lnTo>
                    <a:pt x="66106" y="0"/>
                  </a:lnTo>
                  <a:lnTo>
                    <a:pt x="85532" y="3942"/>
                  </a:lnTo>
                  <a:lnTo>
                    <a:pt x="110611" y="19315"/>
                  </a:lnTo>
                  <a:lnTo>
                    <a:pt x="132859" y="44277"/>
                  </a:lnTo>
                  <a:lnTo>
                    <a:pt x="148680" y="73900"/>
                  </a:lnTo>
                  <a:lnTo>
                    <a:pt x="156709" y="127919"/>
                  </a:lnTo>
                  <a:lnTo>
                    <a:pt x="157927" y="146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1034" y="203532"/>
              <a:ext cx="164024" cy="514405"/>
            </a:xfrm>
            <a:custGeom>
              <a:avLst/>
              <a:gdLst/>
              <a:ahLst/>
              <a:cxnLst/>
              <a:rect l="0" t="0" r="0" b="0"/>
              <a:pathLst>
                <a:path w="164024" h="514405">
                  <a:moveTo>
                    <a:pt x="121909" y="386063"/>
                  </a:moveTo>
                  <a:lnTo>
                    <a:pt x="118789" y="343372"/>
                  </a:lnTo>
                  <a:lnTo>
                    <a:pt x="116319" y="333036"/>
                  </a:lnTo>
                  <a:lnTo>
                    <a:pt x="111164" y="324975"/>
                  </a:lnTo>
                  <a:lnTo>
                    <a:pt x="96076" y="312900"/>
                  </a:lnTo>
                  <a:lnTo>
                    <a:pt x="74553" y="309872"/>
                  </a:lnTo>
                  <a:lnTo>
                    <a:pt x="62262" y="310703"/>
                  </a:lnTo>
                  <a:lnTo>
                    <a:pt x="51729" y="315936"/>
                  </a:lnTo>
                  <a:lnTo>
                    <a:pt x="18012" y="354837"/>
                  </a:lnTo>
                  <a:lnTo>
                    <a:pt x="5542" y="376864"/>
                  </a:lnTo>
                  <a:lnTo>
                    <a:pt x="0" y="402252"/>
                  </a:lnTo>
                  <a:lnTo>
                    <a:pt x="2470" y="448442"/>
                  </a:lnTo>
                  <a:lnTo>
                    <a:pt x="16200" y="487994"/>
                  </a:lnTo>
                  <a:lnTo>
                    <a:pt x="31643" y="504675"/>
                  </a:lnTo>
                  <a:lnTo>
                    <a:pt x="40674" y="510762"/>
                  </a:lnTo>
                  <a:lnTo>
                    <a:pt x="60069" y="514404"/>
                  </a:lnTo>
                  <a:lnTo>
                    <a:pt x="70154" y="513738"/>
                  </a:lnTo>
                  <a:lnTo>
                    <a:pt x="87598" y="503639"/>
                  </a:lnTo>
                  <a:lnTo>
                    <a:pt x="110573" y="475103"/>
                  </a:lnTo>
                  <a:lnTo>
                    <a:pt x="129078" y="433892"/>
                  </a:lnTo>
                  <a:lnTo>
                    <a:pt x="141971" y="384637"/>
                  </a:lnTo>
                  <a:lnTo>
                    <a:pt x="153199" y="329879"/>
                  </a:lnTo>
                  <a:lnTo>
                    <a:pt x="160816" y="272320"/>
                  </a:lnTo>
                  <a:lnTo>
                    <a:pt x="163072" y="215101"/>
                  </a:lnTo>
                  <a:lnTo>
                    <a:pt x="160622" y="153694"/>
                  </a:lnTo>
                  <a:lnTo>
                    <a:pt x="152486" y="94165"/>
                  </a:lnTo>
                  <a:lnTo>
                    <a:pt x="139257" y="32827"/>
                  </a:lnTo>
                  <a:lnTo>
                    <a:pt x="123279" y="3500"/>
                  </a:lnTo>
                  <a:lnTo>
                    <a:pt x="116973" y="0"/>
                  </a:lnTo>
                  <a:lnTo>
                    <a:pt x="110430" y="6"/>
                  </a:lnTo>
                  <a:lnTo>
                    <a:pt x="103728" y="2350"/>
                  </a:lnTo>
                  <a:lnTo>
                    <a:pt x="98090" y="8592"/>
                  </a:lnTo>
                  <a:lnTo>
                    <a:pt x="84566" y="40903"/>
                  </a:lnTo>
                  <a:lnTo>
                    <a:pt x="72635" y="103631"/>
                  </a:lnTo>
                  <a:lnTo>
                    <a:pt x="70264" y="154981"/>
                  </a:lnTo>
                  <a:lnTo>
                    <a:pt x="72681" y="210360"/>
                  </a:lnTo>
                  <a:lnTo>
                    <a:pt x="80807" y="268102"/>
                  </a:lnTo>
                  <a:lnTo>
                    <a:pt x="90623" y="319137"/>
                  </a:lnTo>
                  <a:lnTo>
                    <a:pt x="104061" y="360774"/>
                  </a:lnTo>
                  <a:lnTo>
                    <a:pt x="129561" y="400695"/>
                  </a:lnTo>
                  <a:lnTo>
                    <a:pt x="164023" y="438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5668" y="284269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1170" y="146390"/>
                  </a:lnTo>
                  <a:lnTo>
                    <a:pt x="7236" y="207931"/>
                  </a:lnTo>
                  <a:lnTo>
                    <a:pt x="9553" y="258011"/>
                  </a:lnTo>
                  <a:lnTo>
                    <a:pt x="10239" y="309374"/>
                  </a:lnTo>
                  <a:lnTo>
                    <a:pt x="10471" y="366654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42680" y="166224"/>
              <a:ext cx="356343" cy="339144"/>
            </a:xfrm>
            <a:custGeom>
              <a:avLst/>
              <a:gdLst/>
              <a:ahLst/>
              <a:cxnLst/>
              <a:rect l="0" t="0" r="0" b="0"/>
              <a:pathLst>
                <a:path w="356343" h="339144">
                  <a:moveTo>
                    <a:pt x="5589" y="128573"/>
                  </a:moveTo>
                  <a:lnTo>
                    <a:pt x="0" y="111806"/>
                  </a:lnTo>
                  <a:lnTo>
                    <a:pt x="3495" y="94215"/>
                  </a:lnTo>
                  <a:lnTo>
                    <a:pt x="18617" y="67700"/>
                  </a:lnTo>
                  <a:lnTo>
                    <a:pt x="41035" y="45026"/>
                  </a:lnTo>
                  <a:lnTo>
                    <a:pt x="85640" y="16404"/>
                  </a:lnTo>
                  <a:lnTo>
                    <a:pt x="125754" y="842"/>
                  </a:lnTo>
                  <a:lnTo>
                    <a:pt x="167276" y="0"/>
                  </a:lnTo>
                  <a:lnTo>
                    <a:pt x="230463" y="10196"/>
                  </a:lnTo>
                  <a:lnTo>
                    <a:pt x="272520" y="21229"/>
                  </a:lnTo>
                  <a:lnTo>
                    <a:pt x="308877" y="45325"/>
                  </a:lnTo>
                  <a:lnTo>
                    <a:pt x="338589" y="78204"/>
                  </a:lnTo>
                  <a:lnTo>
                    <a:pt x="354340" y="119368"/>
                  </a:lnTo>
                  <a:lnTo>
                    <a:pt x="356342" y="145539"/>
                  </a:lnTo>
                  <a:lnTo>
                    <a:pt x="345060" y="201734"/>
                  </a:lnTo>
                  <a:lnTo>
                    <a:pt x="322749" y="254844"/>
                  </a:lnTo>
                  <a:lnTo>
                    <a:pt x="273581" y="303426"/>
                  </a:lnTo>
                  <a:lnTo>
                    <a:pt x="229050" y="327609"/>
                  </a:lnTo>
                  <a:lnTo>
                    <a:pt x="205631" y="339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9367" y="483765"/>
              <a:ext cx="195014" cy="203840"/>
            </a:xfrm>
            <a:custGeom>
              <a:avLst/>
              <a:gdLst/>
              <a:ahLst/>
              <a:cxnLst/>
              <a:rect l="0" t="0" r="0" b="0"/>
              <a:pathLst>
                <a:path w="195014" h="203840">
                  <a:moveTo>
                    <a:pt x="0" y="63716"/>
                  </a:moveTo>
                  <a:lnTo>
                    <a:pt x="53875" y="88910"/>
                  </a:lnTo>
                  <a:lnTo>
                    <a:pt x="86934" y="100297"/>
                  </a:lnTo>
                  <a:lnTo>
                    <a:pt x="130394" y="103021"/>
                  </a:lnTo>
                  <a:lnTo>
                    <a:pt x="155049" y="99513"/>
                  </a:lnTo>
                  <a:lnTo>
                    <a:pt x="174586" y="90934"/>
                  </a:lnTo>
                  <a:lnTo>
                    <a:pt x="183071" y="85371"/>
                  </a:lnTo>
                  <a:lnTo>
                    <a:pt x="188728" y="76983"/>
                  </a:lnTo>
                  <a:lnTo>
                    <a:pt x="195013" y="55185"/>
                  </a:lnTo>
                  <a:lnTo>
                    <a:pt x="194350" y="45160"/>
                  </a:lnTo>
                  <a:lnTo>
                    <a:pt x="187374" y="27783"/>
                  </a:lnTo>
                  <a:lnTo>
                    <a:pt x="164703" y="4846"/>
                  </a:lnTo>
                  <a:lnTo>
                    <a:pt x="154256" y="1073"/>
                  </a:lnTo>
                  <a:lnTo>
                    <a:pt x="130170" y="0"/>
                  </a:lnTo>
                  <a:lnTo>
                    <a:pt x="95891" y="11562"/>
                  </a:lnTo>
                  <a:lnTo>
                    <a:pt x="69097" y="29806"/>
                  </a:lnTo>
                  <a:lnTo>
                    <a:pt x="51929" y="55619"/>
                  </a:lnTo>
                  <a:lnTo>
                    <a:pt x="45023" y="96672"/>
                  </a:lnTo>
                  <a:lnTo>
                    <a:pt x="48565" y="134702"/>
                  </a:lnTo>
                  <a:lnTo>
                    <a:pt x="57070" y="154147"/>
                  </a:lnTo>
                  <a:lnTo>
                    <a:pt x="81594" y="185694"/>
                  </a:lnTo>
                  <a:lnTo>
                    <a:pt x="107624" y="201763"/>
                  </a:lnTo>
                  <a:lnTo>
                    <a:pt x="130502" y="203839"/>
                  </a:lnTo>
                  <a:lnTo>
                    <a:pt x="152757" y="200863"/>
                  </a:lnTo>
                  <a:lnTo>
                    <a:pt x="178985" y="190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87013" y="473782"/>
              <a:ext cx="87682" cy="173509"/>
            </a:xfrm>
            <a:custGeom>
              <a:avLst/>
              <a:gdLst/>
              <a:ahLst/>
              <a:cxnLst/>
              <a:rect l="0" t="0" r="0" b="0"/>
              <a:pathLst>
                <a:path w="87682" h="173509">
                  <a:moveTo>
                    <a:pt x="24510" y="84228"/>
                  </a:moveTo>
                  <a:lnTo>
                    <a:pt x="43638" y="145338"/>
                  </a:lnTo>
                  <a:lnTo>
                    <a:pt x="56434" y="172525"/>
                  </a:lnTo>
                  <a:lnTo>
                    <a:pt x="55151" y="173508"/>
                  </a:lnTo>
                  <a:lnTo>
                    <a:pt x="51957" y="171824"/>
                  </a:lnTo>
                  <a:lnTo>
                    <a:pt x="16820" y="110135"/>
                  </a:lnTo>
                  <a:lnTo>
                    <a:pt x="1824" y="75136"/>
                  </a:lnTo>
                  <a:lnTo>
                    <a:pt x="0" y="53281"/>
                  </a:lnTo>
                  <a:lnTo>
                    <a:pt x="4258" y="33039"/>
                  </a:lnTo>
                  <a:lnTo>
                    <a:pt x="13949" y="16244"/>
                  </a:lnTo>
                  <a:lnTo>
                    <a:pt x="22149" y="10829"/>
                  </a:lnTo>
                  <a:lnTo>
                    <a:pt x="62692" y="2139"/>
                  </a:lnTo>
                  <a:lnTo>
                    <a:pt x="876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79372" y="463253"/>
              <a:ext cx="113028" cy="228030"/>
            </a:xfrm>
            <a:custGeom>
              <a:avLst/>
              <a:gdLst/>
              <a:ahLst/>
              <a:cxnLst/>
              <a:rect l="0" t="0" r="0" b="0"/>
              <a:pathLst>
                <a:path w="113028" h="228030">
                  <a:moveTo>
                    <a:pt x="105892" y="0"/>
                  </a:moveTo>
                  <a:lnTo>
                    <a:pt x="63200" y="14573"/>
                  </a:lnTo>
                  <a:lnTo>
                    <a:pt x="19465" y="46156"/>
                  </a:lnTo>
                  <a:lnTo>
                    <a:pt x="4699" y="59899"/>
                  </a:lnTo>
                  <a:lnTo>
                    <a:pt x="995" y="68009"/>
                  </a:lnTo>
                  <a:lnTo>
                    <a:pt x="0" y="86378"/>
                  </a:lnTo>
                  <a:lnTo>
                    <a:pt x="3711" y="95020"/>
                  </a:lnTo>
                  <a:lnTo>
                    <a:pt x="17195" y="110862"/>
                  </a:lnTo>
                  <a:lnTo>
                    <a:pt x="61682" y="131690"/>
                  </a:lnTo>
                  <a:lnTo>
                    <a:pt x="83903" y="139638"/>
                  </a:lnTo>
                  <a:lnTo>
                    <a:pt x="99239" y="153308"/>
                  </a:lnTo>
                  <a:lnTo>
                    <a:pt x="104966" y="161867"/>
                  </a:lnTo>
                  <a:lnTo>
                    <a:pt x="113027" y="196270"/>
                  </a:lnTo>
                  <a:lnTo>
                    <a:pt x="110649" y="205716"/>
                  </a:lnTo>
                  <a:lnTo>
                    <a:pt x="105554" y="213183"/>
                  </a:lnTo>
                  <a:lnTo>
                    <a:pt x="98647" y="219331"/>
                  </a:lnTo>
                  <a:lnTo>
                    <a:pt x="78496" y="226162"/>
                  </a:lnTo>
                  <a:lnTo>
                    <a:pt x="55111" y="228029"/>
                  </a:lnTo>
                  <a:lnTo>
                    <a:pt x="1113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63081" y="526424"/>
              <a:ext cx="136048" cy="179525"/>
            </a:xfrm>
            <a:custGeom>
              <a:avLst/>
              <a:gdLst/>
              <a:ahLst/>
              <a:cxnLst/>
              <a:rect l="0" t="0" r="0" b="0"/>
              <a:pathLst>
                <a:path w="136048" h="179525">
                  <a:moveTo>
                    <a:pt x="111696" y="21057"/>
                  </a:moveTo>
                  <a:lnTo>
                    <a:pt x="94929" y="15468"/>
                  </a:lnTo>
                  <a:lnTo>
                    <a:pt x="62144" y="17582"/>
                  </a:lnTo>
                  <a:lnTo>
                    <a:pt x="42490" y="25752"/>
                  </a:lnTo>
                  <a:lnTo>
                    <a:pt x="10808" y="50061"/>
                  </a:lnTo>
                  <a:lnTo>
                    <a:pt x="2516" y="72942"/>
                  </a:lnTo>
                  <a:lnTo>
                    <a:pt x="0" y="100269"/>
                  </a:lnTo>
                  <a:lnTo>
                    <a:pt x="2782" y="124113"/>
                  </a:lnTo>
                  <a:lnTo>
                    <a:pt x="11037" y="143289"/>
                  </a:lnTo>
                  <a:lnTo>
                    <a:pt x="23675" y="159611"/>
                  </a:lnTo>
                  <a:lnTo>
                    <a:pt x="40990" y="174663"/>
                  </a:lnTo>
                  <a:lnTo>
                    <a:pt x="50520" y="178444"/>
                  </a:lnTo>
                  <a:lnTo>
                    <a:pt x="70469" y="179524"/>
                  </a:lnTo>
                  <a:lnTo>
                    <a:pt x="87913" y="172985"/>
                  </a:lnTo>
                  <a:lnTo>
                    <a:pt x="118177" y="149724"/>
                  </a:lnTo>
                  <a:lnTo>
                    <a:pt x="134023" y="123912"/>
                  </a:lnTo>
                  <a:lnTo>
                    <a:pt x="136047" y="101085"/>
                  </a:lnTo>
                  <a:lnTo>
                    <a:pt x="127815" y="53893"/>
                  </a:lnTo>
                  <a:lnTo>
                    <a:pt x="112702" y="27017"/>
                  </a:lnTo>
                  <a:lnTo>
                    <a:pt x="96935" y="14737"/>
                  </a:lnTo>
                  <a:lnTo>
                    <a:pt x="695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3" y="498532"/>
              <a:ext cx="210571" cy="248992"/>
            </a:xfrm>
            <a:custGeom>
              <a:avLst/>
              <a:gdLst/>
              <a:ahLst/>
              <a:cxnLst/>
              <a:rect l="0" t="0" r="0" b="0"/>
              <a:pathLst>
                <a:path w="210571" h="248992">
                  <a:moveTo>
                    <a:pt x="0" y="70006"/>
                  </a:moveTo>
                  <a:lnTo>
                    <a:pt x="14655" y="125147"/>
                  </a:lnTo>
                  <a:lnTo>
                    <a:pt x="19160" y="167973"/>
                  </a:lnTo>
                  <a:lnTo>
                    <a:pt x="18623" y="173922"/>
                  </a:lnTo>
                  <a:lnTo>
                    <a:pt x="17094" y="174378"/>
                  </a:lnTo>
                  <a:lnTo>
                    <a:pt x="14906" y="171173"/>
                  </a:lnTo>
                  <a:lnTo>
                    <a:pt x="11105" y="119796"/>
                  </a:lnTo>
                  <a:lnTo>
                    <a:pt x="13819" y="82809"/>
                  </a:lnTo>
                  <a:lnTo>
                    <a:pt x="25217" y="33281"/>
                  </a:lnTo>
                  <a:lnTo>
                    <a:pt x="30849" y="23296"/>
                  </a:lnTo>
                  <a:lnTo>
                    <a:pt x="46466" y="9082"/>
                  </a:lnTo>
                  <a:lnTo>
                    <a:pt x="68225" y="1985"/>
                  </a:lnTo>
                  <a:lnTo>
                    <a:pt x="92324" y="0"/>
                  </a:lnTo>
                  <a:lnTo>
                    <a:pt x="114733" y="3018"/>
                  </a:lnTo>
                  <a:lnTo>
                    <a:pt x="133271" y="11378"/>
                  </a:lnTo>
                  <a:lnTo>
                    <a:pt x="149309" y="24062"/>
                  </a:lnTo>
                  <a:lnTo>
                    <a:pt x="185793" y="70888"/>
                  </a:lnTo>
                  <a:lnTo>
                    <a:pt x="201409" y="107442"/>
                  </a:lnTo>
                  <a:lnTo>
                    <a:pt x="208761" y="170121"/>
                  </a:lnTo>
                  <a:lnTo>
                    <a:pt x="210213" y="226349"/>
                  </a:lnTo>
                  <a:lnTo>
                    <a:pt x="210570" y="248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7367" y="776189"/>
              <a:ext cx="3042737" cy="96234"/>
            </a:xfrm>
            <a:custGeom>
              <a:avLst/>
              <a:gdLst/>
              <a:ahLst/>
              <a:cxnLst/>
              <a:rect l="0" t="0" r="0" b="0"/>
              <a:pathLst>
                <a:path w="3042737" h="96234">
                  <a:moveTo>
                    <a:pt x="3042736" y="13448"/>
                  </a:moveTo>
                  <a:lnTo>
                    <a:pt x="3025925" y="32598"/>
                  </a:lnTo>
                  <a:lnTo>
                    <a:pt x="2993238" y="86665"/>
                  </a:lnTo>
                  <a:lnTo>
                    <a:pt x="2984001" y="92675"/>
                  </a:lnTo>
                  <a:lnTo>
                    <a:pt x="2961260" y="96233"/>
                  </a:lnTo>
                  <a:lnTo>
                    <a:pt x="2938674" y="90796"/>
                  </a:lnTo>
                  <a:lnTo>
                    <a:pt x="2909348" y="74580"/>
                  </a:lnTo>
                  <a:lnTo>
                    <a:pt x="2882721" y="58077"/>
                  </a:lnTo>
                  <a:lnTo>
                    <a:pt x="2842282" y="42021"/>
                  </a:lnTo>
                  <a:lnTo>
                    <a:pt x="2805398" y="42321"/>
                  </a:lnTo>
                  <a:lnTo>
                    <a:pt x="2748573" y="64462"/>
                  </a:lnTo>
                  <a:lnTo>
                    <a:pt x="2705949" y="79807"/>
                  </a:lnTo>
                  <a:lnTo>
                    <a:pt x="2684823" y="80765"/>
                  </a:lnTo>
                  <a:lnTo>
                    <a:pt x="2663735" y="76122"/>
                  </a:lnTo>
                  <a:lnTo>
                    <a:pt x="2601711" y="40864"/>
                  </a:lnTo>
                  <a:lnTo>
                    <a:pt x="2566759" y="16437"/>
                  </a:lnTo>
                  <a:lnTo>
                    <a:pt x="2526406" y="0"/>
                  </a:lnTo>
                  <a:lnTo>
                    <a:pt x="2489537" y="235"/>
                  </a:lnTo>
                  <a:lnTo>
                    <a:pt x="2454566" y="7713"/>
                  </a:lnTo>
                  <a:lnTo>
                    <a:pt x="2400686" y="43931"/>
                  </a:lnTo>
                  <a:lnTo>
                    <a:pt x="2353946" y="77644"/>
                  </a:lnTo>
                  <a:lnTo>
                    <a:pt x="2301052" y="85270"/>
                  </a:lnTo>
                  <a:lnTo>
                    <a:pt x="2272072" y="83973"/>
                  </a:lnTo>
                  <a:lnTo>
                    <a:pt x="2231284" y="64077"/>
                  </a:lnTo>
                  <a:lnTo>
                    <a:pt x="2170894" y="31900"/>
                  </a:lnTo>
                  <a:lnTo>
                    <a:pt x="2128656" y="19435"/>
                  </a:lnTo>
                  <a:lnTo>
                    <a:pt x="2065695" y="17750"/>
                  </a:lnTo>
                  <a:lnTo>
                    <a:pt x="2037617" y="23549"/>
                  </a:lnTo>
                  <a:lnTo>
                    <a:pt x="2003249" y="39967"/>
                  </a:lnTo>
                  <a:lnTo>
                    <a:pt x="1963843" y="63357"/>
                  </a:lnTo>
                  <a:lnTo>
                    <a:pt x="1911693" y="79588"/>
                  </a:lnTo>
                  <a:lnTo>
                    <a:pt x="1856331" y="84484"/>
                  </a:lnTo>
                  <a:lnTo>
                    <a:pt x="1797216" y="72280"/>
                  </a:lnTo>
                  <a:lnTo>
                    <a:pt x="1756154" y="54276"/>
                  </a:lnTo>
                  <a:lnTo>
                    <a:pt x="1704551" y="27232"/>
                  </a:lnTo>
                  <a:lnTo>
                    <a:pt x="1645268" y="8935"/>
                  </a:lnTo>
                  <a:lnTo>
                    <a:pt x="1596749" y="5872"/>
                  </a:lnTo>
                  <a:lnTo>
                    <a:pt x="1552217" y="13023"/>
                  </a:lnTo>
                  <a:lnTo>
                    <a:pt x="1495248" y="35807"/>
                  </a:lnTo>
                  <a:lnTo>
                    <a:pt x="1438935" y="62838"/>
                  </a:lnTo>
                  <a:lnTo>
                    <a:pt x="1377044" y="86257"/>
                  </a:lnTo>
                  <a:lnTo>
                    <a:pt x="1350184" y="91431"/>
                  </a:lnTo>
                  <a:lnTo>
                    <a:pt x="1307585" y="86597"/>
                  </a:lnTo>
                  <a:lnTo>
                    <a:pt x="1247621" y="67715"/>
                  </a:lnTo>
                  <a:lnTo>
                    <a:pt x="1190413" y="48757"/>
                  </a:lnTo>
                  <a:lnTo>
                    <a:pt x="1159510" y="36908"/>
                  </a:lnTo>
                  <a:lnTo>
                    <a:pt x="1131506" y="20269"/>
                  </a:lnTo>
                  <a:lnTo>
                    <a:pt x="1071420" y="6693"/>
                  </a:lnTo>
                  <a:lnTo>
                    <a:pt x="1038877" y="6936"/>
                  </a:lnTo>
                  <a:lnTo>
                    <a:pt x="979857" y="23037"/>
                  </a:lnTo>
                  <a:lnTo>
                    <a:pt x="951389" y="32917"/>
                  </a:lnTo>
                  <a:lnTo>
                    <a:pt x="891865" y="61617"/>
                  </a:lnTo>
                  <a:lnTo>
                    <a:pt x="829718" y="73656"/>
                  </a:lnTo>
                  <a:lnTo>
                    <a:pt x="773552" y="74864"/>
                  </a:lnTo>
                  <a:lnTo>
                    <a:pt x="721210" y="61931"/>
                  </a:lnTo>
                  <a:lnTo>
                    <a:pt x="660828" y="37193"/>
                  </a:lnTo>
                  <a:lnTo>
                    <a:pt x="612392" y="22303"/>
                  </a:lnTo>
                  <a:lnTo>
                    <a:pt x="566585" y="16072"/>
                  </a:lnTo>
                  <a:lnTo>
                    <a:pt x="510355" y="29607"/>
                  </a:lnTo>
                  <a:lnTo>
                    <a:pt x="453383" y="53949"/>
                  </a:lnTo>
                  <a:lnTo>
                    <a:pt x="421335" y="68082"/>
                  </a:lnTo>
                  <a:lnTo>
                    <a:pt x="378434" y="74089"/>
                  </a:lnTo>
                  <a:lnTo>
                    <a:pt x="327177" y="67714"/>
                  </a:lnTo>
                  <a:lnTo>
                    <a:pt x="273205" y="52070"/>
                  </a:lnTo>
                  <a:lnTo>
                    <a:pt x="231469" y="39709"/>
                  </a:lnTo>
                  <a:lnTo>
                    <a:pt x="189466" y="39166"/>
                  </a:lnTo>
                  <a:lnTo>
                    <a:pt x="126553" y="52666"/>
                  </a:lnTo>
                  <a:lnTo>
                    <a:pt x="73048" y="63092"/>
                  </a:lnTo>
                  <a:lnTo>
                    <a:pt x="34512" y="62082"/>
                  </a:lnTo>
                  <a:lnTo>
                    <a:pt x="0" y="55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52766" y="1631917"/>
            <a:ext cx="5523369" cy="662600"/>
            <a:chOff x="652766" y="1631917"/>
            <a:chExt cx="5523369" cy="662600"/>
          </a:xfrm>
        </p:grpSpPr>
        <p:sp>
          <p:nvSpPr>
            <p:cNvPr id="17" name="Freeform 16"/>
            <p:cNvSpPr/>
            <p:nvPr/>
          </p:nvSpPr>
          <p:spPr>
            <a:xfrm>
              <a:off x="652766" y="192671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84827" y="1684559"/>
              <a:ext cx="282236" cy="463255"/>
            </a:xfrm>
            <a:custGeom>
              <a:avLst/>
              <a:gdLst/>
              <a:ahLst/>
              <a:cxnLst/>
              <a:rect l="0" t="0" r="0" b="0"/>
              <a:pathLst>
                <a:path w="282236" h="463255">
                  <a:moveTo>
                    <a:pt x="10095" y="463254"/>
                  </a:moveTo>
                  <a:lnTo>
                    <a:pt x="10095" y="409110"/>
                  </a:lnTo>
                  <a:lnTo>
                    <a:pt x="10095" y="348574"/>
                  </a:lnTo>
                  <a:lnTo>
                    <a:pt x="10095" y="297603"/>
                  </a:lnTo>
                  <a:lnTo>
                    <a:pt x="10095" y="245456"/>
                  </a:lnTo>
                  <a:lnTo>
                    <a:pt x="8925" y="182670"/>
                  </a:lnTo>
                  <a:lnTo>
                    <a:pt x="2859" y="132373"/>
                  </a:lnTo>
                  <a:lnTo>
                    <a:pt x="542" y="81596"/>
                  </a:lnTo>
                  <a:lnTo>
                    <a:pt x="0" y="51083"/>
                  </a:lnTo>
                  <a:lnTo>
                    <a:pt x="2195" y="45753"/>
                  </a:lnTo>
                  <a:lnTo>
                    <a:pt x="5998" y="46880"/>
                  </a:lnTo>
                  <a:lnTo>
                    <a:pt x="22529" y="70823"/>
                  </a:lnTo>
                  <a:lnTo>
                    <a:pt x="47564" y="133199"/>
                  </a:lnTo>
                  <a:lnTo>
                    <a:pt x="71686" y="189030"/>
                  </a:lnTo>
                  <a:lnTo>
                    <a:pt x="93653" y="242092"/>
                  </a:lnTo>
                  <a:lnTo>
                    <a:pt x="102214" y="262015"/>
                  </a:lnTo>
                  <a:lnTo>
                    <a:pt x="139161" y="316828"/>
                  </a:lnTo>
                  <a:lnTo>
                    <a:pt x="173711" y="373046"/>
                  </a:lnTo>
                  <a:lnTo>
                    <a:pt x="215825" y="425061"/>
                  </a:lnTo>
                  <a:lnTo>
                    <a:pt x="224457" y="429603"/>
                  </a:lnTo>
                  <a:lnTo>
                    <a:pt x="243407" y="431530"/>
                  </a:lnTo>
                  <a:lnTo>
                    <a:pt x="251034" y="426897"/>
                  </a:lnTo>
                  <a:lnTo>
                    <a:pt x="262628" y="409271"/>
                  </a:lnTo>
                  <a:lnTo>
                    <a:pt x="278433" y="358657"/>
                  </a:lnTo>
                  <a:lnTo>
                    <a:pt x="282235" y="309300"/>
                  </a:lnTo>
                  <a:lnTo>
                    <a:pt x="282192" y="250742"/>
                  </a:lnTo>
                  <a:lnTo>
                    <a:pt x="276460" y="188938"/>
                  </a:lnTo>
                  <a:lnTo>
                    <a:pt x="274241" y="127341"/>
                  </a:lnTo>
                  <a:lnTo>
                    <a:pt x="273584" y="72696"/>
                  </a:lnTo>
                  <a:lnTo>
                    <a:pt x="273362" y="21076"/>
                  </a:lnTo>
                  <a:lnTo>
                    <a:pt x="273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33138" y="1933482"/>
              <a:ext cx="167153" cy="197842"/>
            </a:xfrm>
            <a:custGeom>
              <a:avLst/>
              <a:gdLst/>
              <a:ahLst/>
              <a:cxnLst/>
              <a:rect l="0" t="0" r="0" b="0"/>
              <a:pathLst>
                <a:path w="167153" h="197842">
                  <a:moveTo>
                    <a:pt x="114509" y="119575"/>
                  </a:moveTo>
                  <a:lnTo>
                    <a:pt x="103056" y="65430"/>
                  </a:lnTo>
                  <a:lnTo>
                    <a:pt x="90059" y="27493"/>
                  </a:lnTo>
                  <a:lnTo>
                    <a:pt x="84171" y="16073"/>
                  </a:lnTo>
                  <a:lnTo>
                    <a:pt x="75566" y="8459"/>
                  </a:lnTo>
                  <a:lnTo>
                    <a:pt x="53528" y="0"/>
                  </a:lnTo>
                  <a:lnTo>
                    <a:pt x="43439" y="1254"/>
                  </a:lnTo>
                  <a:lnTo>
                    <a:pt x="25991" y="12005"/>
                  </a:lnTo>
                  <a:lnTo>
                    <a:pt x="13556" y="28482"/>
                  </a:lnTo>
                  <a:lnTo>
                    <a:pt x="5300" y="48673"/>
                  </a:lnTo>
                  <a:lnTo>
                    <a:pt x="0" y="99763"/>
                  </a:lnTo>
                  <a:lnTo>
                    <a:pt x="4543" y="154916"/>
                  </a:lnTo>
                  <a:lnTo>
                    <a:pt x="19015" y="191267"/>
                  </a:lnTo>
                  <a:lnTo>
                    <a:pt x="26280" y="196615"/>
                  </a:lnTo>
                  <a:lnTo>
                    <a:pt x="34633" y="197841"/>
                  </a:lnTo>
                  <a:lnTo>
                    <a:pt x="43711" y="196319"/>
                  </a:lnTo>
                  <a:lnTo>
                    <a:pt x="60037" y="185269"/>
                  </a:lnTo>
                  <a:lnTo>
                    <a:pt x="73921" y="167489"/>
                  </a:lnTo>
                  <a:lnTo>
                    <a:pt x="87145" y="131172"/>
                  </a:lnTo>
                  <a:lnTo>
                    <a:pt x="90414" y="98964"/>
                  </a:lnTo>
                  <a:lnTo>
                    <a:pt x="89087" y="98816"/>
                  </a:lnTo>
                  <a:lnTo>
                    <a:pt x="87032" y="102226"/>
                  </a:lnTo>
                  <a:lnTo>
                    <a:pt x="90989" y="115373"/>
                  </a:lnTo>
                  <a:lnTo>
                    <a:pt x="113015" y="161352"/>
                  </a:lnTo>
                  <a:lnTo>
                    <a:pt x="129053" y="177527"/>
                  </a:lnTo>
                  <a:lnTo>
                    <a:pt x="137073" y="181606"/>
                  </a:lnTo>
                  <a:lnTo>
                    <a:pt x="167152" y="182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31875" y="1934529"/>
              <a:ext cx="389143" cy="194206"/>
            </a:xfrm>
            <a:custGeom>
              <a:avLst/>
              <a:gdLst/>
              <a:ahLst/>
              <a:cxnLst/>
              <a:rect l="0" t="0" r="0" b="0"/>
              <a:pathLst>
                <a:path w="389143" h="194206">
                  <a:moveTo>
                    <a:pt x="0" y="44828"/>
                  </a:moveTo>
                  <a:lnTo>
                    <a:pt x="3120" y="93759"/>
                  </a:lnTo>
                  <a:lnTo>
                    <a:pt x="14654" y="152889"/>
                  </a:lnTo>
                  <a:lnTo>
                    <a:pt x="25858" y="194205"/>
                  </a:lnTo>
                  <a:lnTo>
                    <a:pt x="25428" y="193546"/>
                  </a:lnTo>
                  <a:lnTo>
                    <a:pt x="23000" y="182285"/>
                  </a:lnTo>
                  <a:lnTo>
                    <a:pt x="18321" y="133808"/>
                  </a:lnTo>
                  <a:lnTo>
                    <a:pt x="15162" y="104262"/>
                  </a:lnTo>
                  <a:lnTo>
                    <a:pt x="25639" y="45722"/>
                  </a:lnTo>
                  <a:lnTo>
                    <a:pt x="32301" y="40745"/>
                  </a:lnTo>
                  <a:lnTo>
                    <a:pt x="41421" y="39766"/>
                  </a:lnTo>
                  <a:lnTo>
                    <a:pt x="52180" y="41454"/>
                  </a:lnTo>
                  <a:lnTo>
                    <a:pt x="70375" y="52687"/>
                  </a:lnTo>
                  <a:lnTo>
                    <a:pt x="85090" y="69378"/>
                  </a:lnTo>
                  <a:lnTo>
                    <a:pt x="104069" y="111809"/>
                  </a:lnTo>
                  <a:lnTo>
                    <a:pt x="107984" y="124577"/>
                  </a:lnTo>
                  <a:lnTo>
                    <a:pt x="111764" y="129579"/>
                  </a:lnTo>
                  <a:lnTo>
                    <a:pt x="115453" y="129405"/>
                  </a:lnTo>
                  <a:lnTo>
                    <a:pt x="119083" y="125779"/>
                  </a:lnTo>
                  <a:lnTo>
                    <a:pt x="123116" y="109272"/>
                  </a:lnTo>
                  <a:lnTo>
                    <a:pt x="125705" y="54958"/>
                  </a:lnTo>
                  <a:lnTo>
                    <a:pt x="137332" y="16244"/>
                  </a:lnTo>
                  <a:lnTo>
                    <a:pt x="144197" y="10564"/>
                  </a:lnTo>
                  <a:lnTo>
                    <a:pt x="152283" y="9117"/>
                  </a:lnTo>
                  <a:lnTo>
                    <a:pt x="161184" y="10492"/>
                  </a:lnTo>
                  <a:lnTo>
                    <a:pt x="177312" y="21379"/>
                  </a:lnTo>
                  <a:lnTo>
                    <a:pt x="191110" y="37916"/>
                  </a:lnTo>
                  <a:lnTo>
                    <a:pt x="209499" y="80248"/>
                  </a:lnTo>
                  <a:lnTo>
                    <a:pt x="227977" y="138703"/>
                  </a:lnTo>
                  <a:lnTo>
                    <a:pt x="235074" y="160250"/>
                  </a:lnTo>
                  <a:lnTo>
                    <a:pt x="238604" y="163890"/>
                  </a:lnTo>
                  <a:lnTo>
                    <a:pt x="242128" y="162807"/>
                  </a:lnTo>
                  <a:lnTo>
                    <a:pt x="249162" y="152245"/>
                  </a:lnTo>
                  <a:lnTo>
                    <a:pt x="262039" y="127738"/>
                  </a:lnTo>
                  <a:lnTo>
                    <a:pt x="316676" y="83625"/>
                  </a:lnTo>
                  <a:lnTo>
                    <a:pt x="376758" y="40165"/>
                  </a:lnTo>
                  <a:lnTo>
                    <a:pt x="388937" y="21699"/>
                  </a:lnTo>
                  <a:lnTo>
                    <a:pt x="389142" y="14201"/>
                  </a:lnTo>
                  <a:lnTo>
                    <a:pt x="385771" y="8032"/>
                  </a:lnTo>
                  <a:lnTo>
                    <a:pt x="380013" y="2750"/>
                  </a:lnTo>
                  <a:lnTo>
                    <a:pt x="358018" y="0"/>
                  </a:lnTo>
                  <a:lnTo>
                    <a:pt x="332254" y="3848"/>
                  </a:lnTo>
                  <a:lnTo>
                    <a:pt x="304596" y="19168"/>
                  </a:lnTo>
                  <a:lnTo>
                    <a:pt x="289014" y="31864"/>
                  </a:lnTo>
                  <a:lnTo>
                    <a:pt x="272677" y="57755"/>
                  </a:lnTo>
                  <a:lnTo>
                    <a:pt x="266017" y="93242"/>
                  </a:lnTo>
                  <a:lnTo>
                    <a:pt x="269633" y="127803"/>
                  </a:lnTo>
                  <a:lnTo>
                    <a:pt x="281274" y="146437"/>
                  </a:lnTo>
                  <a:lnTo>
                    <a:pt x="289292" y="154681"/>
                  </a:lnTo>
                  <a:lnTo>
                    <a:pt x="310678" y="163842"/>
                  </a:lnTo>
                  <a:lnTo>
                    <a:pt x="322932" y="166285"/>
                  </a:lnTo>
                  <a:lnTo>
                    <a:pt x="333441" y="165573"/>
                  </a:lnTo>
                  <a:lnTo>
                    <a:pt x="368498" y="150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05658" y="1884601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25042" y="0"/>
                  </a:lnTo>
                  <a:lnTo>
                    <a:pt x="107827" y="6239"/>
                  </a:lnTo>
                  <a:lnTo>
                    <a:pt x="47235" y="49498"/>
                  </a:lnTo>
                  <a:lnTo>
                    <a:pt x="44358" y="56395"/>
                  </a:lnTo>
                  <a:lnTo>
                    <a:pt x="44780" y="63333"/>
                  </a:lnTo>
                  <a:lnTo>
                    <a:pt x="47401" y="70298"/>
                  </a:lnTo>
                  <a:lnTo>
                    <a:pt x="53827" y="74941"/>
                  </a:lnTo>
                  <a:lnTo>
                    <a:pt x="85229" y="81476"/>
                  </a:lnTo>
                  <a:lnTo>
                    <a:pt x="121829" y="85752"/>
                  </a:lnTo>
                  <a:lnTo>
                    <a:pt x="140324" y="95044"/>
                  </a:lnTo>
                  <a:lnTo>
                    <a:pt x="145022" y="103137"/>
                  </a:lnTo>
                  <a:lnTo>
                    <a:pt x="147122" y="124607"/>
                  </a:lnTo>
                  <a:lnTo>
                    <a:pt x="141037" y="143508"/>
                  </a:lnTo>
                  <a:lnTo>
                    <a:pt x="118066" y="174706"/>
                  </a:lnTo>
                  <a:lnTo>
                    <a:pt x="92304" y="190715"/>
                  </a:lnTo>
                  <a:lnTo>
                    <a:pt x="44922" y="19819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4197" y="1705616"/>
              <a:ext cx="21057" cy="400084"/>
            </a:xfrm>
            <a:custGeom>
              <a:avLst/>
              <a:gdLst/>
              <a:ahLst/>
              <a:cxnLst/>
              <a:rect l="0" t="0" r="0" b="0"/>
              <a:pathLst>
                <a:path w="21057" h="400084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5885"/>
                  </a:lnTo>
                  <a:lnTo>
                    <a:pt x="0" y="198354"/>
                  </a:lnTo>
                  <a:lnTo>
                    <a:pt x="3119" y="244525"/>
                  </a:lnTo>
                  <a:lnTo>
                    <a:pt x="7235" y="290002"/>
                  </a:lnTo>
                  <a:lnTo>
                    <a:pt x="10722" y="346150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58383" y="1842487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7111" y="17958"/>
                  </a:lnTo>
                  <a:lnTo>
                    <a:pt x="135703" y="28547"/>
                  </a:lnTo>
                  <a:lnTo>
                    <a:pt x="80488" y="36574"/>
                  </a:lnTo>
                  <a:lnTo>
                    <a:pt x="19857" y="528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90010" y="1631917"/>
              <a:ext cx="357970" cy="406748"/>
            </a:xfrm>
            <a:custGeom>
              <a:avLst/>
              <a:gdLst/>
              <a:ahLst/>
              <a:cxnLst/>
              <a:rect l="0" t="0" r="0" b="0"/>
              <a:pathLst>
                <a:path w="357970" h="406748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1" y="169328"/>
                  </a:lnTo>
                  <a:lnTo>
                    <a:pt x="20214" y="225646"/>
                  </a:lnTo>
                  <a:lnTo>
                    <a:pt x="23927" y="275088"/>
                  </a:lnTo>
                  <a:lnTo>
                    <a:pt x="29316" y="326782"/>
                  </a:lnTo>
                  <a:lnTo>
                    <a:pt x="30913" y="379144"/>
                  </a:lnTo>
                  <a:lnTo>
                    <a:pt x="30117" y="404815"/>
                  </a:lnTo>
                  <a:lnTo>
                    <a:pt x="28267" y="406747"/>
                  </a:lnTo>
                  <a:lnTo>
                    <a:pt x="25863" y="404525"/>
                  </a:lnTo>
                  <a:lnTo>
                    <a:pt x="21690" y="346523"/>
                  </a:lnTo>
                  <a:lnTo>
                    <a:pt x="26771" y="296696"/>
                  </a:lnTo>
                  <a:lnTo>
                    <a:pt x="35748" y="263775"/>
                  </a:lnTo>
                  <a:lnTo>
                    <a:pt x="42550" y="256568"/>
                  </a:lnTo>
                  <a:lnTo>
                    <a:pt x="62585" y="248561"/>
                  </a:lnTo>
                  <a:lnTo>
                    <a:pt x="72139" y="248765"/>
                  </a:lnTo>
                  <a:lnTo>
                    <a:pt x="88994" y="255232"/>
                  </a:lnTo>
                  <a:lnTo>
                    <a:pt x="111636" y="277615"/>
                  </a:lnTo>
                  <a:lnTo>
                    <a:pt x="131843" y="317790"/>
                  </a:lnTo>
                  <a:lnTo>
                    <a:pt x="147099" y="369573"/>
                  </a:lnTo>
                  <a:lnTo>
                    <a:pt x="150708" y="383252"/>
                  </a:lnTo>
                  <a:lnTo>
                    <a:pt x="154285" y="386522"/>
                  </a:lnTo>
                  <a:lnTo>
                    <a:pt x="157839" y="382854"/>
                  </a:lnTo>
                  <a:lnTo>
                    <a:pt x="177537" y="346117"/>
                  </a:lnTo>
                  <a:lnTo>
                    <a:pt x="202732" y="321052"/>
                  </a:lnTo>
                  <a:lnTo>
                    <a:pt x="253038" y="295944"/>
                  </a:lnTo>
                  <a:lnTo>
                    <a:pt x="294868" y="280986"/>
                  </a:lnTo>
                  <a:lnTo>
                    <a:pt x="309647" y="267602"/>
                  </a:lnTo>
                  <a:lnTo>
                    <a:pt x="315226" y="259120"/>
                  </a:lnTo>
                  <a:lnTo>
                    <a:pt x="318305" y="240336"/>
                  </a:lnTo>
                  <a:lnTo>
                    <a:pt x="317488" y="230414"/>
                  </a:lnTo>
                  <a:lnTo>
                    <a:pt x="312264" y="222629"/>
                  </a:lnTo>
                  <a:lnTo>
                    <a:pt x="293982" y="210860"/>
                  </a:lnTo>
                  <a:lnTo>
                    <a:pt x="270259" y="207969"/>
                  </a:lnTo>
                  <a:lnTo>
                    <a:pt x="222490" y="215645"/>
                  </a:lnTo>
                  <a:lnTo>
                    <a:pt x="203779" y="228033"/>
                  </a:lnTo>
                  <a:lnTo>
                    <a:pt x="188835" y="245237"/>
                  </a:lnTo>
                  <a:lnTo>
                    <a:pt x="178293" y="264582"/>
                  </a:lnTo>
                  <a:lnTo>
                    <a:pt x="175948" y="291117"/>
                  </a:lnTo>
                  <a:lnTo>
                    <a:pt x="183974" y="344633"/>
                  </a:lnTo>
                  <a:lnTo>
                    <a:pt x="199050" y="372605"/>
                  </a:lnTo>
                  <a:lnTo>
                    <a:pt x="217928" y="385141"/>
                  </a:lnTo>
                  <a:lnTo>
                    <a:pt x="241916" y="393442"/>
                  </a:lnTo>
                  <a:lnTo>
                    <a:pt x="281729" y="396945"/>
                  </a:lnTo>
                  <a:lnTo>
                    <a:pt x="330864" y="388241"/>
                  </a:lnTo>
                  <a:lnTo>
                    <a:pt x="35796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59165" y="1853935"/>
              <a:ext cx="148968" cy="440582"/>
            </a:xfrm>
            <a:custGeom>
              <a:avLst/>
              <a:gdLst/>
              <a:ahLst/>
              <a:cxnLst/>
              <a:rect l="0" t="0" r="0" b="0"/>
              <a:pathLst>
                <a:path w="148968" h="440582">
                  <a:moveTo>
                    <a:pt x="20441" y="125422"/>
                  </a:moveTo>
                  <a:lnTo>
                    <a:pt x="23560" y="168114"/>
                  </a:lnTo>
                  <a:lnTo>
                    <a:pt x="35095" y="220943"/>
                  </a:lnTo>
                  <a:lnTo>
                    <a:pt x="45190" y="281756"/>
                  </a:lnTo>
                  <a:lnTo>
                    <a:pt x="48988" y="324756"/>
                  </a:lnTo>
                  <a:lnTo>
                    <a:pt x="54246" y="379066"/>
                  </a:lnTo>
                  <a:lnTo>
                    <a:pt x="67526" y="440234"/>
                  </a:lnTo>
                  <a:lnTo>
                    <a:pt x="67039" y="440581"/>
                  </a:lnTo>
                  <a:lnTo>
                    <a:pt x="48163" y="378296"/>
                  </a:lnTo>
                  <a:lnTo>
                    <a:pt x="37884" y="324220"/>
                  </a:lnTo>
                  <a:lnTo>
                    <a:pt x="23930" y="262697"/>
                  </a:lnTo>
                  <a:lnTo>
                    <a:pt x="13416" y="210160"/>
                  </a:lnTo>
                  <a:lnTo>
                    <a:pt x="2502" y="152949"/>
                  </a:lnTo>
                  <a:lnTo>
                    <a:pt x="0" y="91605"/>
                  </a:lnTo>
                  <a:lnTo>
                    <a:pt x="9081" y="29532"/>
                  </a:lnTo>
                  <a:lnTo>
                    <a:pt x="19682" y="8325"/>
                  </a:lnTo>
                  <a:lnTo>
                    <a:pt x="28123" y="2904"/>
                  </a:lnTo>
                  <a:lnTo>
                    <a:pt x="49982" y="0"/>
                  </a:lnTo>
                  <a:lnTo>
                    <a:pt x="72174" y="5728"/>
                  </a:lnTo>
                  <a:lnTo>
                    <a:pt x="83006" y="10531"/>
                  </a:lnTo>
                  <a:lnTo>
                    <a:pt x="101280" y="28346"/>
                  </a:lnTo>
                  <a:lnTo>
                    <a:pt x="138148" y="91408"/>
                  </a:lnTo>
                  <a:lnTo>
                    <a:pt x="148014" y="118883"/>
                  </a:lnTo>
                  <a:lnTo>
                    <a:pt x="148967" y="160659"/>
                  </a:lnTo>
                  <a:lnTo>
                    <a:pt x="136252" y="197084"/>
                  </a:lnTo>
                  <a:lnTo>
                    <a:pt x="112077" y="224514"/>
                  </a:lnTo>
                  <a:lnTo>
                    <a:pt x="92753" y="233804"/>
                  </a:lnTo>
                  <a:lnTo>
                    <a:pt x="62555" y="241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48062" y="1837529"/>
              <a:ext cx="137049" cy="216157"/>
            </a:xfrm>
            <a:custGeom>
              <a:avLst/>
              <a:gdLst/>
              <a:ahLst/>
              <a:cxnLst/>
              <a:rect l="0" t="0" r="0" b="0"/>
              <a:pathLst>
                <a:path w="137049" h="216157">
                  <a:moveTo>
                    <a:pt x="0" y="110243"/>
                  </a:moveTo>
                  <a:lnTo>
                    <a:pt x="53875" y="82731"/>
                  </a:lnTo>
                  <a:lnTo>
                    <a:pt x="105447" y="59104"/>
                  </a:lnTo>
                  <a:lnTo>
                    <a:pt x="131329" y="39458"/>
                  </a:lnTo>
                  <a:lnTo>
                    <a:pt x="135516" y="31468"/>
                  </a:lnTo>
                  <a:lnTo>
                    <a:pt x="137048" y="13230"/>
                  </a:lnTo>
                  <a:lnTo>
                    <a:pt x="132310" y="6963"/>
                  </a:lnTo>
                  <a:lnTo>
                    <a:pt x="114566" y="0"/>
                  </a:lnTo>
                  <a:lnTo>
                    <a:pt x="72680" y="1669"/>
                  </a:lnTo>
                  <a:lnTo>
                    <a:pt x="46340" y="12855"/>
                  </a:lnTo>
                  <a:lnTo>
                    <a:pt x="25275" y="29524"/>
                  </a:lnTo>
                  <a:lnTo>
                    <a:pt x="12013" y="48632"/>
                  </a:lnTo>
                  <a:lnTo>
                    <a:pt x="3559" y="84708"/>
                  </a:lnTo>
                  <a:lnTo>
                    <a:pt x="9109" y="137651"/>
                  </a:lnTo>
                  <a:lnTo>
                    <a:pt x="24589" y="183117"/>
                  </a:lnTo>
                  <a:lnTo>
                    <a:pt x="30431" y="193921"/>
                  </a:lnTo>
                  <a:lnTo>
                    <a:pt x="49400" y="209044"/>
                  </a:lnTo>
                  <a:lnTo>
                    <a:pt x="61009" y="214715"/>
                  </a:lnTo>
                  <a:lnTo>
                    <a:pt x="72258" y="216156"/>
                  </a:lnTo>
                  <a:lnTo>
                    <a:pt x="94116" y="211517"/>
                  </a:lnTo>
                  <a:lnTo>
                    <a:pt x="120563" y="195752"/>
                  </a:lnTo>
                  <a:lnTo>
                    <a:pt x="129622" y="186071"/>
                  </a:lnTo>
                  <a:lnTo>
                    <a:pt x="136870" y="173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48103" y="1853015"/>
              <a:ext cx="84229" cy="200946"/>
            </a:xfrm>
            <a:custGeom>
              <a:avLst/>
              <a:gdLst/>
              <a:ahLst/>
              <a:cxnLst/>
              <a:rect l="0" t="0" r="0" b="0"/>
              <a:pathLst>
                <a:path w="84229" h="200946">
                  <a:moveTo>
                    <a:pt x="0" y="73700"/>
                  </a:moveTo>
                  <a:lnTo>
                    <a:pt x="20243" y="132316"/>
                  </a:lnTo>
                  <a:lnTo>
                    <a:pt x="41545" y="188913"/>
                  </a:lnTo>
                  <a:lnTo>
                    <a:pt x="45244" y="199642"/>
                  </a:lnTo>
                  <a:lnTo>
                    <a:pt x="46541" y="200945"/>
                  </a:lnTo>
                  <a:lnTo>
                    <a:pt x="37339" y="157122"/>
                  </a:lnTo>
                  <a:lnTo>
                    <a:pt x="8372" y="94686"/>
                  </a:lnTo>
                  <a:lnTo>
                    <a:pt x="6840" y="70548"/>
                  </a:lnTo>
                  <a:lnTo>
                    <a:pt x="11229" y="45393"/>
                  </a:lnTo>
                  <a:lnTo>
                    <a:pt x="20978" y="22514"/>
                  </a:lnTo>
                  <a:lnTo>
                    <a:pt x="29194" y="15010"/>
                  </a:lnTo>
                  <a:lnTo>
                    <a:pt x="59603" y="444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16559" y="1821430"/>
              <a:ext cx="143573" cy="237739"/>
            </a:xfrm>
            <a:custGeom>
              <a:avLst/>
              <a:gdLst/>
              <a:ahLst/>
              <a:cxnLst/>
              <a:rect l="0" t="0" r="0" b="0"/>
              <a:pathLst>
                <a:path w="143573" h="237739">
                  <a:moveTo>
                    <a:pt x="115814" y="0"/>
                  </a:moveTo>
                  <a:lnTo>
                    <a:pt x="91767" y="9575"/>
                  </a:lnTo>
                  <a:lnTo>
                    <a:pt x="33812" y="52997"/>
                  </a:lnTo>
                  <a:lnTo>
                    <a:pt x="26050" y="59898"/>
                  </a:lnTo>
                  <a:lnTo>
                    <a:pt x="22046" y="68008"/>
                  </a:lnTo>
                  <a:lnTo>
                    <a:pt x="20717" y="86377"/>
                  </a:lnTo>
                  <a:lnTo>
                    <a:pt x="24340" y="91510"/>
                  </a:lnTo>
                  <a:lnTo>
                    <a:pt x="30265" y="93762"/>
                  </a:lnTo>
                  <a:lnTo>
                    <a:pt x="83317" y="103031"/>
                  </a:lnTo>
                  <a:lnTo>
                    <a:pt x="109950" y="109352"/>
                  </a:lnTo>
                  <a:lnTo>
                    <a:pt x="120093" y="115015"/>
                  </a:lnTo>
                  <a:lnTo>
                    <a:pt x="134483" y="130666"/>
                  </a:lnTo>
                  <a:lnTo>
                    <a:pt x="141659" y="152440"/>
                  </a:lnTo>
                  <a:lnTo>
                    <a:pt x="143572" y="164798"/>
                  </a:lnTo>
                  <a:lnTo>
                    <a:pt x="139459" y="187887"/>
                  </a:lnTo>
                  <a:lnTo>
                    <a:pt x="123990" y="217497"/>
                  </a:lnTo>
                  <a:lnTo>
                    <a:pt x="117755" y="225716"/>
                  </a:lnTo>
                  <a:lnTo>
                    <a:pt x="98349" y="234849"/>
                  </a:lnTo>
                  <a:lnTo>
                    <a:pt x="74127" y="237738"/>
                  </a:lnTo>
                  <a:lnTo>
                    <a:pt x="26688" y="23318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70232" y="1821430"/>
              <a:ext cx="102790" cy="210692"/>
            </a:xfrm>
            <a:custGeom>
              <a:avLst/>
              <a:gdLst/>
              <a:ahLst/>
              <a:cxnLst/>
              <a:rect l="0" t="0" r="0" b="0"/>
              <a:pathLst>
                <a:path w="102790" h="210692">
                  <a:moveTo>
                    <a:pt x="67426" y="31585"/>
                  </a:moveTo>
                  <a:lnTo>
                    <a:pt x="50658" y="42763"/>
                  </a:lnTo>
                  <a:lnTo>
                    <a:pt x="29052" y="72072"/>
                  </a:lnTo>
                  <a:lnTo>
                    <a:pt x="5210" y="134461"/>
                  </a:lnTo>
                  <a:lnTo>
                    <a:pt x="0" y="156856"/>
                  </a:lnTo>
                  <a:lnTo>
                    <a:pt x="1583" y="178508"/>
                  </a:lnTo>
                  <a:lnTo>
                    <a:pt x="9307" y="196710"/>
                  </a:lnTo>
                  <a:lnTo>
                    <a:pt x="14642" y="204839"/>
                  </a:lnTo>
                  <a:lnTo>
                    <a:pt x="21708" y="209089"/>
                  </a:lnTo>
                  <a:lnTo>
                    <a:pt x="38918" y="210691"/>
                  </a:lnTo>
                  <a:lnTo>
                    <a:pt x="68338" y="199427"/>
                  </a:lnTo>
                  <a:lnTo>
                    <a:pt x="82649" y="184561"/>
                  </a:lnTo>
                  <a:lnTo>
                    <a:pt x="101368" y="146420"/>
                  </a:lnTo>
                  <a:lnTo>
                    <a:pt x="102789" y="125907"/>
                  </a:lnTo>
                  <a:lnTo>
                    <a:pt x="94168" y="84142"/>
                  </a:lnTo>
                  <a:lnTo>
                    <a:pt x="72795" y="43266"/>
                  </a:lnTo>
                  <a:lnTo>
                    <a:pt x="59673" y="26638"/>
                  </a:lnTo>
                  <a:lnTo>
                    <a:pt x="147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64000" y="1827597"/>
              <a:ext cx="147400" cy="232624"/>
            </a:xfrm>
            <a:custGeom>
              <a:avLst/>
              <a:gdLst/>
              <a:ahLst/>
              <a:cxnLst/>
              <a:rect l="0" t="0" r="0" b="0"/>
              <a:pathLst>
                <a:path w="147400" h="232624">
                  <a:moveTo>
                    <a:pt x="0" y="88589"/>
                  </a:moveTo>
                  <a:lnTo>
                    <a:pt x="5589" y="147206"/>
                  </a:lnTo>
                  <a:lnTo>
                    <a:pt x="16788" y="201380"/>
                  </a:lnTo>
                  <a:lnTo>
                    <a:pt x="19792" y="232623"/>
                  </a:lnTo>
                  <a:lnTo>
                    <a:pt x="19512" y="209515"/>
                  </a:lnTo>
                  <a:lnTo>
                    <a:pt x="12650" y="152423"/>
                  </a:lnTo>
                  <a:lnTo>
                    <a:pt x="10947" y="95739"/>
                  </a:lnTo>
                  <a:lnTo>
                    <a:pt x="12951" y="40652"/>
                  </a:lnTo>
                  <a:lnTo>
                    <a:pt x="21744" y="16981"/>
                  </a:lnTo>
                  <a:lnTo>
                    <a:pt x="29704" y="9265"/>
                  </a:lnTo>
                  <a:lnTo>
                    <a:pt x="51026" y="691"/>
                  </a:lnTo>
                  <a:lnTo>
                    <a:pt x="72981" y="0"/>
                  </a:lnTo>
                  <a:lnTo>
                    <a:pt x="83749" y="1454"/>
                  </a:lnTo>
                  <a:lnTo>
                    <a:pt x="101952" y="12428"/>
                  </a:lnTo>
                  <a:lnTo>
                    <a:pt x="116672" y="29003"/>
                  </a:lnTo>
                  <a:lnTo>
                    <a:pt x="139569" y="78533"/>
                  </a:lnTo>
                  <a:lnTo>
                    <a:pt x="145852" y="135909"/>
                  </a:lnTo>
                  <a:lnTo>
                    <a:pt x="147093" y="187277"/>
                  </a:lnTo>
                  <a:lnTo>
                    <a:pt x="147399" y="214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6751" y="1853015"/>
              <a:ext cx="193055" cy="202803"/>
            </a:xfrm>
            <a:custGeom>
              <a:avLst/>
              <a:gdLst/>
              <a:ahLst/>
              <a:cxnLst/>
              <a:rect l="0" t="0" r="0" b="0"/>
              <a:pathLst>
                <a:path w="193055" h="202803">
                  <a:moveTo>
                    <a:pt x="187902" y="0"/>
                  </a:moveTo>
                  <a:lnTo>
                    <a:pt x="133757" y="3120"/>
                  </a:lnTo>
                  <a:lnTo>
                    <a:pt x="95820" y="14572"/>
                  </a:lnTo>
                  <a:lnTo>
                    <a:pt x="33328" y="44664"/>
                  </a:lnTo>
                  <a:lnTo>
                    <a:pt x="2561" y="70694"/>
                  </a:lnTo>
                  <a:lnTo>
                    <a:pt x="0" y="77545"/>
                  </a:lnTo>
                  <a:lnTo>
                    <a:pt x="633" y="84452"/>
                  </a:lnTo>
                  <a:lnTo>
                    <a:pt x="3394" y="91396"/>
                  </a:lnTo>
                  <a:lnTo>
                    <a:pt x="9915" y="96026"/>
                  </a:lnTo>
                  <a:lnTo>
                    <a:pt x="41448" y="102542"/>
                  </a:lnTo>
                  <a:lnTo>
                    <a:pt x="94025" y="104743"/>
                  </a:lnTo>
                  <a:lnTo>
                    <a:pt x="149471" y="110767"/>
                  </a:lnTo>
                  <a:lnTo>
                    <a:pt x="171211" y="119810"/>
                  </a:lnTo>
                  <a:lnTo>
                    <a:pt x="180284" y="125497"/>
                  </a:lnTo>
                  <a:lnTo>
                    <a:pt x="186333" y="133967"/>
                  </a:lnTo>
                  <a:lnTo>
                    <a:pt x="193054" y="155857"/>
                  </a:lnTo>
                  <a:lnTo>
                    <a:pt x="192506" y="165906"/>
                  </a:lnTo>
                  <a:lnTo>
                    <a:pt x="185659" y="183311"/>
                  </a:lnTo>
                  <a:lnTo>
                    <a:pt x="165458" y="195725"/>
                  </a:lnTo>
                  <a:lnTo>
                    <a:pt x="136983" y="202802"/>
                  </a:lnTo>
                  <a:lnTo>
                    <a:pt x="77281" y="200934"/>
                  </a:lnTo>
                  <a:lnTo>
                    <a:pt x="4050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06238" y="1830738"/>
              <a:ext cx="154626" cy="442182"/>
            </a:xfrm>
            <a:custGeom>
              <a:avLst/>
              <a:gdLst/>
              <a:ahLst/>
              <a:cxnLst/>
              <a:rect l="0" t="0" r="0" b="0"/>
              <a:pathLst>
                <a:path w="154626" h="442182">
                  <a:moveTo>
                    <a:pt x="10529" y="159148"/>
                  </a:moveTo>
                  <a:lnTo>
                    <a:pt x="13648" y="216412"/>
                  </a:lnTo>
                  <a:lnTo>
                    <a:pt x="21981" y="265802"/>
                  </a:lnTo>
                  <a:lnTo>
                    <a:pt x="28740" y="320600"/>
                  </a:lnTo>
                  <a:lnTo>
                    <a:pt x="30743" y="375051"/>
                  </a:lnTo>
                  <a:lnTo>
                    <a:pt x="31419" y="435372"/>
                  </a:lnTo>
                  <a:lnTo>
                    <a:pt x="30305" y="441563"/>
                  </a:lnTo>
                  <a:lnTo>
                    <a:pt x="28392" y="442181"/>
                  </a:lnTo>
                  <a:lnTo>
                    <a:pt x="25947" y="439083"/>
                  </a:lnTo>
                  <a:lnTo>
                    <a:pt x="18582" y="382679"/>
                  </a:lnTo>
                  <a:lnTo>
                    <a:pt x="12119" y="321845"/>
                  </a:lnTo>
                  <a:lnTo>
                    <a:pt x="9673" y="260219"/>
                  </a:lnTo>
                  <a:lnTo>
                    <a:pt x="2257" y="203679"/>
                  </a:lnTo>
                  <a:lnTo>
                    <a:pt x="669" y="146216"/>
                  </a:lnTo>
                  <a:lnTo>
                    <a:pt x="3318" y="87855"/>
                  </a:lnTo>
                  <a:lnTo>
                    <a:pt x="14693" y="26912"/>
                  </a:lnTo>
                  <a:lnTo>
                    <a:pt x="20324" y="17178"/>
                  </a:lnTo>
                  <a:lnTo>
                    <a:pt x="35939" y="3243"/>
                  </a:lnTo>
                  <a:lnTo>
                    <a:pt x="45016" y="229"/>
                  </a:lnTo>
                  <a:lnTo>
                    <a:pt x="64461" y="0"/>
                  </a:lnTo>
                  <a:lnTo>
                    <a:pt x="84801" y="10036"/>
                  </a:lnTo>
                  <a:lnTo>
                    <a:pt x="115983" y="38537"/>
                  </a:lnTo>
                  <a:lnTo>
                    <a:pt x="134606" y="63429"/>
                  </a:lnTo>
                  <a:lnTo>
                    <a:pt x="150498" y="103750"/>
                  </a:lnTo>
                  <a:lnTo>
                    <a:pt x="154625" y="131407"/>
                  </a:lnTo>
                  <a:lnTo>
                    <a:pt x="150220" y="156177"/>
                  </a:lnTo>
                  <a:lnTo>
                    <a:pt x="134587" y="186733"/>
                  </a:lnTo>
                  <a:lnTo>
                    <a:pt x="128329" y="195086"/>
                  </a:lnTo>
                  <a:lnTo>
                    <a:pt x="108898" y="207485"/>
                  </a:lnTo>
                  <a:lnTo>
                    <a:pt x="84664" y="215726"/>
                  </a:lnTo>
                  <a:lnTo>
                    <a:pt x="45883" y="219195"/>
                  </a:lnTo>
                  <a:lnTo>
                    <a:pt x="0" y="211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49641" y="1853015"/>
              <a:ext cx="186917" cy="224175"/>
            </a:xfrm>
            <a:custGeom>
              <a:avLst/>
              <a:gdLst/>
              <a:ahLst/>
              <a:cxnLst/>
              <a:rect l="0" t="0" r="0" b="0"/>
              <a:pathLst>
                <a:path w="186917" h="224175">
                  <a:moveTo>
                    <a:pt x="98753" y="0"/>
                  </a:moveTo>
                  <a:lnTo>
                    <a:pt x="67470" y="9575"/>
                  </a:lnTo>
                  <a:lnTo>
                    <a:pt x="43730" y="27534"/>
                  </a:lnTo>
                  <a:lnTo>
                    <a:pt x="23048" y="54561"/>
                  </a:lnTo>
                  <a:lnTo>
                    <a:pt x="1147" y="111127"/>
                  </a:lnTo>
                  <a:lnTo>
                    <a:pt x="0" y="134788"/>
                  </a:lnTo>
                  <a:lnTo>
                    <a:pt x="4560" y="157002"/>
                  </a:lnTo>
                  <a:lnTo>
                    <a:pt x="14385" y="178573"/>
                  </a:lnTo>
                  <a:lnTo>
                    <a:pt x="38660" y="204859"/>
                  </a:lnTo>
                  <a:lnTo>
                    <a:pt x="68079" y="221876"/>
                  </a:lnTo>
                  <a:lnTo>
                    <a:pt x="88629" y="224174"/>
                  </a:lnTo>
                  <a:lnTo>
                    <a:pt x="130418" y="216117"/>
                  </a:lnTo>
                  <a:lnTo>
                    <a:pt x="156358" y="201035"/>
                  </a:lnTo>
                  <a:lnTo>
                    <a:pt x="168419" y="185275"/>
                  </a:lnTo>
                  <a:lnTo>
                    <a:pt x="185693" y="146562"/>
                  </a:lnTo>
                  <a:lnTo>
                    <a:pt x="186916" y="122851"/>
                  </a:lnTo>
                  <a:lnTo>
                    <a:pt x="178169" y="75090"/>
                  </a:lnTo>
                  <a:lnTo>
                    <a:pt x="162968" y="48115"/>
                  </a:lnTo>
                  <a:lnTo>
                    <a:pt x="143646" y="25305"/>
                  </a:lnTo>
                  <a:lnTo>
                    <a:pt x="117513" y="9318"/>
                  </a:lnTo>
                  <a:lnTo>
                    <a:pt x="776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16850" y="1768787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2195" y="62478"/>
                  </a:lnTo>
                  <a:lnTo>
                    <a:pt x="650" y="114438"/>
                  </a:lnTo>
                  <a:lnTo>
                    <a:pt x="3312" y="169218"/>
                  </a:lnTo>
                  <a:lnTo>
                    <a:pt x="6151" y="198041"/>
                  </a:lnTo>
                  <a:lnTo>
                    <a:pt x="1561" y="261084"/>
                  </a:lnTo>
                  <a:lnTo>
                    <a:pt x="462" y="29845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31634" y="1810901"/>
              <a:ext cx="101030" cy="231628"/>
            </a:xfrm>
            <a:custGeom>
              <a:avLst/>
              <a:gdLst/>
              <a:ahLst/>
              <a:cxnLst/>
              <a:rect l="0" t="0" r="0" b="0"/>
              <a:pathLst>
                <a:path w="101030" h="231628">
                  <a:moveTo>
                    <a:pt x="90500" y="0"/>
                  </a:moveTo>
                  <a:lnTo>
                    <a:pt x="47348" y="59941"/>
                  </a:lnTo>
                  <a:lnTo>
                    <a:pt x="10107" y="106477"/>
                  </a:lnTo>
                  <a:lnTo>
                    <a:pt x="2128" y="129992"/>
                  </a:lnTo>
                  <a:lnTo>
                    <a:pt x="0" y="142813"/>
                  </a:lnTo>
                  <a:lnTo>
                    <a:pt x="3875" y="166418"/>
                  </a:lnTo>
                  <a:lnTo>
                    <a:pt x="14565" y="187437"/>
                  </a:lnTo>
                  <a:lnTo>
                    <a:pt x="31015" y="204578"/>
                  </a:lnTo>
                  <a:lnTo>
                    <a:pt x="60007" y="221793"/>
                  </a:lnTo>
                  <a:lnTo>
                    <a:pt x="10102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47919" y="1850666"/>
              <a:ext cx="121615" cy="205271"/>
            </a:xfrm>
            <a:custGeom>
              <a:avLst/>
              <a:gdLst/>
              <a:ahLst/>
              <a:cxnLst/>
              <a:rect l="0" t="0" r="0" b="0"/>
              <a:pathLst>
                <a:path w="121615" h="205271">
                  <a:moveTo>
                    <a:pt x="16329" y="107634"/>
                  </a:moveTo>
                  <a:lnTo>
                    <a:pt x="34310" y="91993"/>
                  </a:lnTo>
                  <a:lnTo>
                    <a:pt x="89513" y="60791"/>
                  </a:lnTo>
                  <a:lnTo>
                    <a:pt x="105787" y="47431"/>
                  </a:lnTo>
                  <a:lnTo>
                    <a:pt x="109893" y="39423"/>
                  </a:lnTo>
                  <a:lnTo>
                    <a:pt x="111336" y="21166"/>
                  </a:lnTo>
                  <a:lnTo>
                    <a:pt x="107743" y="13724"/>
                  </a:lnTo>
                  <a:lnTo>
                    <a:pt x="94392" y="2335"/>
                  </a:lnTo>
                  <a:lnTo>
                    <a:pt x="85919" y="0"/>
                  </a:lnTo>
                  <a:lnTo>
                    <a:pt x="67145" y="525"/>
                  </a:lnTo>
                  <a:lnTo>
                    <a:pt x="36845" y="12987"/>
                  </a:lnTo>
                  <a:lnTo>
                    <a:pt x="19209" y="31254"/>
                  </a:lnTo>
                  <a:lnTo>
                    <a:pt x="5911" y="54970"/>
                  </a:lnTo>
                  <a:lnTo>
                    <a:pt x="0" y="81108"/>
                  </a:lnTo>
                  <a:lnTo>
                    <a:pt x="2262" y="116542"/>
                  </a:lnTo>
                  <a:lnTo>
                    <a:pt x="21913" y="166022"/>
                  </a:lnTo>
                  <a:lnTo>
                    <a:pt x="34799" y="184667"/>
                  </a:lnTo>
                  <a:lnTo>
                    <a:pt x="51444" y="197633"/>
                  </a:lnTo>
                  <a:lnTo>
                    <a:pt x="60796" y="202729"/>
                  </a:lnTo>
                  <a:lnTo>
                    <a:pt x="83666" y="205270"/>
                  </a:lnTo>
                  <a:lnTo>
                    <a:pt x="121614" y="202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32704" y="1884749"/>
              <a:ext cx="136872" cy="199894"/>
            </a:xfrm>
            <a:custGeom>
              <a:avLst/>
              <a:gdLst/>
              <a:ahLst/>
              <a:cxnLst/>
              <a:rect l="0" t="0" r="0" b="0"/>
              <a:pathLst>
                <a:path w="136872" h="199894">
                  <a:moveTo>
                    <a:pt x="0" y="63023"/>
                  </a:moveTo>
                  <a:lnTo>
                    <a:pt x="0" y="121639"/>
                  </a:lnTo>
                  <a:lnTo>
                    <a:pt x="0" y="162019"/>
                  </a:lnTo>
                  <a:lnTo>
                    <a:pt x="1170" y="166455"/>
                  </a:lnTo>
                  <a:lnTo>
                    <a:pt x="3120" y="164733"/>
                  </a:lnTo>
                  <a:lnTo>
                    <a:pt x="5590" y="158905"/>
                  </a:lnTo>
                  <a:lnTo>
                    <a:pt x="9553" y="107525"/>
                  </a:lnTo>
                  <a:lnTo>
                    <a:pt x="13456" y="47290"/>
                  </a:lnTo>
                  <a:lnTo>
                    <a:pt x="20018" y="24445"/>
                  </a:lnTo>
                  <a:lnTo>
                    <a:pt x="30734" y="6493"/>
                  </a:lnTo>
                  <a:lnTo>
                    <a:pt x="38037" y="1939"/>
                  </a:lnTo>
                  <a:lnTo>
                    <a:pt x="55510" y="0"/>
                  </a:lnTo>
                  <a:lnTo>
                    <a:pt x="63913" y="3460"/>
                  </a:lnTo>
                  <a:lnTo>
                    <a:pt x="86918" y="25097"/>
                  </a:lnTo>
                  <a:lnTo>
                    <a:pt x="107382" y="56075"/>
                  </a:lnTo>
                  <a:lnTo>
                    <a:pt x="122251" y="114639"/>
                  </a:lnTo>
                  <a:lnTo>
                    <a:pt x="133039" y="174975"/>
                  </a:lnTo>
                  <a:lnTo>
                    <a:pt x="136871" y="199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85430" y="1674031"/>
              <a:ext cx="10529" cy="442197"/>
            </a:xfrm>
            <a:custGeom>
              <a:avLst/>
              <a:gdLst/>
              <a:ahLst/>
              <a:cxnLst/>
              <a:rect l="0" t="0" r="0" b="0"/>
              <a:pathLst>
                <a:path w="10529" h="442197">
                  <a:moveTo>
                    <a:pt x="10528" y="0"/>
                  </a:moveTo>
                  <a:lnTo>
                    <a:pt x="2195" y="55169"/>
                  </a:lnTo>
                  <a:lnTo>
                    <a:pt x="975" y="98219"/>
                  </a:lnTo>
                  <a:lnTo>
                    <a:pt x="433" y="148548"/>
                  </a:lnTo>
                  <a:lnTo>
                    <a:pt x="128" y="207141"/>
                  </a:lnTo>
                  <a:lnTo>
                    <a:pt x="57" y="248430"/>
                  </a:lnTo>
                  <a:lnTo>
                    <a:pt x="25" y="292907"/>
                  </a:lnTo>
                  <a:lnTo>
                    <a:pt x="8" y="355069"/>
                  </a:lnTo>
                  <a:lnTo>
                    <a:pt x="1" y="412941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27502" y="1789844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14282" y="0"/>
                  </a:lnTo>
                  <a:lnTo>
                    <a:pt x="166437" y="0"/>
                  </a:lnTo>
                  <a:lnTo>
                    <a:pt x="103456" y="0"/>
                  </a:lnTo>
                  <a:lnTo>
                    <a:pt x="41060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76017" y="1884601"/>
              <a:ext cx="200118" cy="216551"/>
            </a:xfrm>
            <a:custGeom>
              <a:avLst/>
              <a:gdLst/>
              <a:ahLst/>
              <a:cxnLst/>
              <a:rect l="0" t="0" r="0" b="0"/>
              <a:pathLst>
                <a:path w="200118" h="216551">
                  <a:moveTo>
                    <a:pt x="77869" y="0"/>
                  </a:moveTo>
                  <a:lnTo>
                    <a:pt x="55512" y="5589"/>
                  </a:lnTo>
                  <a:lnTo>
                    <a:pt x="38296" y="17691"/>
                  </a:lnTo>
                  <a:lnTo>
                    <a:pt x="24016" y="34769"/>
                  </a:lnTo>
                  <a:lnTo>
                    <a:pt x="5317" y="77448"/>
                  </a:lnTo>
                  <a:lnTo>
                    <a:pt x="0" y="104611"/>
                  </a:lnTo>
                  <a:lnTo>
                    <a:pt x="4754" y="150449"/>
                  </a:lnTo>
                  <a:lnTo>
                    <a:pt x="20460" y="186127"/>
                  </a:lnTo>
                  <a:lnTo>
                    <a:pt x="33247" y="203995"/>
                  </a:lnTo>
                  <a:lnTo>
                    <a:pt x="52967" y="213497"/>
                  </a:lnTo>
                  <a:lnTo>
                    <a:pt x="77330" y="216550"/>
                  </a:lnTo>
                  <a:lnTo>
                    <a:pt x="116184" y="210522"/>
                  </a:lnTo>
                  <a:lnTo>
                    <a:pt x="139351" y="200410"/>
                  </a:lnTo>
                  <a:lnTo>
                    <a:pt x="189408" y="152096"/>
                  </a:lnTo>
                  <a:lnTo>
                    <a:pt x="197632" y="131159"/>
                  </a:lnTo>
                  <a:lnTo>
                    <a:pt x="200117" y="107426"/>
                  </a:lnTo>
                  <a:lnTo>
                    <a:pt x="197322" y="85179"/>
                  </a:lnTo>
                  <a:lnTo>
                    <a:pt x="189061" y="66713"/>
                  </a:lnTo>
                  <a:lnTo>
                    <a:pt x="164693" y="35794"/>
                  </a:lnTo>
                  <a:lnTo>
                    <a:pt x="138690" y="19834"/>
                  </a:lnTo>
                  <a:lnTo>
                    <a:pt x="7786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6953" y="3221720"/>
            <a:ext cx="3269461" cy="821224"/>
            <a:chOff x="536953" y="3221720"/>
            <a:chExt cx="3269461" cy="821224"/>
          </a:xfrm>
        </p:grpSpPr>
        <p:sp>
          <p:nvSpPr>
            <p:cNvPr id="42" name="Freeform 41"/>
            <p:cNvSpPr/>
            <p:nvPr/>
          </p:nvSpPr>
          <p:spPr>
            <a:xfrm>
              <a:off x="536953" y="350598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61639" y="21057"/>
                  </a:lnTo>
                  <a:lnTo>
                    <a:pt x="108098" y="15468"/>
                  </a:lnTo>
                  <a:lnTo>
                    <a:pt x="5532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7747" y="3318166"/>
              <a:ext cx="163518" cy="114125"/>
            </a:xfrm>
            <a:custGeom>
              <a:avLst/>
              <a:gdLst/>
              <a:ahLst/>
              <a:cxnLst/>
              <a:rect l="0" t="0" r="0" b="0"/>
              <a:pathLst>
                <a:path w="163518" h="114125">
                  <a:moveTo>
                    <a:pt x="5589" y="19367"/>
                  </a:moveTo>
                  <a:lnTo>
                    <a:pt x="0" y="2600"/>
                  </a:lnTo>
                  <a:lnTo>
                    <a:pt x="1863" y="0"/>
                  </a:lnTo>
                  <a:lnTo>
                    <a:pt x="6615" y="607"/>
                  </a:lnTo>
                  <a:lnTo>
                    <a:pt x="20083" y="7520"/>
                  </a:lnTo>
                  <a:lnTo>
                    <a:pt x="77120" y="59620"/>
                  </a:lnTo>
                  <a:lnTo>
                    <a:pt x="112526" y="89189"/>
                  </a:lnTo>
                  <a:lnTo>
                    <a:pt x="163517" y="114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8580" y="3221720"/>
              <a:ext cx="410612" cy="715939"/>
            </a:xfrm>
            <a:custGeom>
              <a:avLst/>
              <a:gdLst/>
              <a:ahLst/>
              <a:cxnLst/>
              <a:rect l="0" t="0" r="0" b="0"/>
              <a:pathLst>
                <a:path w="410612" h="715939">
                  <a:moveTo>
                    <a:pt x="410611" y="0"/>
                  </a:moveTo>
                  <a:lnTo>
                    <a:pt x="367950" y="60873"/>
                  </a:lnTo>
                  <a:lnTo>
                    <a:pt x="326095" y="120840"/>
                  </a:lnTo>
                  <a:lnTo>
                    <a:pt x="288203" y="178260"/>
                  </a:lnTo>
                  <a:lnTo>
                    <a:pt x="252740" y="231531"/>
                  </a:lnTo>
                  <a:lnTo>
                    <a:pt x="217596" y="292662"/>
                  </a:lnTo>
                  <a:lnTo>
                    <a:pt x="186395" y="347712"/>
                  </a:lnTo>
                  <a:lnTo>
                    <a:pt x="152372" y="403646"/>
                  </a:lnTo>
                  <a:lnTo>
                    <a:pt x="123121" y="459755"/>
                  </a:lnTo>
                  <a:lnTo>
                    <a:pt x="94813" y="515898"/>
                  </a:lnTo>
                  <a:lnTo>
                    <a:pt x="66904" y="577681"/>
                  </a:lnTo>
                  <a:lnTo>
                    <a:pt x="40251" y="631527"/>
                  </a:lnTo>
                  <a:lnTo>
                    <a:pt x="8627" y="694864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07848" y="3684974"/>
              <a:ext cx="166226" cy="231536"/>
            </a:xfrm>
            <a:custGeom>
              <a:avLst/>
              <a:gdLst/>
              <a:ahLst/>
              <a:cxnLst/>
              <a:rect l="0" t="0" r="0" b="0"/>
              <a:pathLst>
                <a:path w="166226" h="231536">
                  <a:moveTo>
                    <a:pt x="87115" y="0"/>
                  </a:moveTo>
                  <a:lnTo>
                    <a:pt x="48742" y="29308"/>
                  </a:lnTo>
                  <a:lnTo>
                    <a:pt x="21650" y="64800"/>
                  </a:lnTo>
                  <a:lnTo>
                    <a:pt x="0" y="116028"/>
                  </a:lnTo>
                  <a:lnTo>
                    <a:pt x="212" y="158641"/>
                  </a:lnTo>
                  <a:lnTo>
                    <a:pt x="7684" y="197133"/>
                  </a:lnTo>
                  <a:lnTo>
                    <a:pt x="20227" y="216686"/>
                  </a:lnTo>
                  <a:lnTo>
                    <a:pt x="28485" y="225176"/>
                  </a:lnTo>
                  <a:lnTo>
                    <a:pt x="38670" y="229666"/>
                  </a:lnTo>
                  <a:lnTo>
                    <a:pt x="62464" y="231535"/>
                  </a:lnTo>
                  <a:lnTo>
                    <a:pt x="102168" y="220421"/>
                  </a:lnTo>
                  <a:lnTo>
                    <a:pt x="123441" y="205590"/>
                  </a:lnTo>
                  <a:lnTo>
                    <a:pt x="156162" y="167472"/>
                  </a:lnTo>
                  <a:lnTo>
                    <a:pt x="164596" y="140722"/>
                  </a:lnTo>
                  <a:lnTo>
                    <a:pt x="166225" y="95897"/>
                  </a:lnTo>
                  <a:lnTo>
                    <a:pt x="160879" y="69527"/>
                  </a:lnTo>
                  <a:lnTo>
                    <a:pt x="144716" y="41527"/>
                  </a:lnTo>
                  <a:lnTo>
                    <a:pt x="131823" y="25865"/>
                  </a:lnTo>
                  <a:lnTo>
                    <a:pt x="112055" y="14225"/>
                  </a:lnTo>
                  <a:lnTo>
                    <a:pt x="90011" y="7492"/>
                  </a:lnTo>
                  <a:lnTo>
                    <a:pt x="5553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6143" y="3590217"/>
              <a:ext cx="184983" cy="327983"/>
            </a:xfrm>
            <a:custGeom>
              <a:avLst/>
              <a:gdLst/>
              <a:ahLst/>
              <a:cxnLst/>
              <a:rect l="0" t="0" r="0" b="0"/>
              <a:pathLst>
                <a:path w="184983" h="327983">
                  <a:moveTo>
                    <a:pt x="28862" y="42114"/>
                  </a:moveTo>
                  <a:lnTo>
                    <a:pt x="13221" y="68500"/>
                  </a:lnTo>
                  <a:lnTo>
                    <a:pt x="2520" y="104395"/>
                  </a:lnTo>
                  <a:lnTo>
                    <a:pt x="0" y="143496"/>
                  </a:lnTo>
                  <a:lnTo>
                    <a:pt x="6546" y="205117"/>
                  </a:lnTo>
                  <a:lnTo>
                    <a:pt x="15962" y="258843"/>
                  </a:lnTo>
                  <a:lnTo>
                    <a:pt x="26859" y="292333"/>
                  </a:lnTo>
                  <a:lnTo>
                    <a:pt x="38110" y="309691"/>
                  </a:lnTo>
                  <a:lnTo>
                    <a:pt x="54029" y="322084"/>
                  </a:lnTo>
                  <a:lnTo>
                    <a:pt x="63187" y="327027"/>
                  </a:lnTo>
                  <a:lnTo>
                    <a:pt x="72803" y="327982"/>
                  </a:lnTo>
                  <a:lnTo>
                    <a:pt x="92845" y="322805"/>
                  </a:lnTo>
                  <a:lnTo>
                    <a:pt x="118270" y="306736"/>
                  </a:lnTo>
                  <a:lnTo>
                    <a:pt x="147821" y="270770"/>
                  </a:lnTo>
                  <a:lnTo>
                    <a:pt x="177643" y="211797"/>
                  </a:lnTo>
                  <a:lnTo>
                    <a:pt x="184982" y="159123"/>
                  </a:lnTo>
                  <a:lnTo>
                    <a:pt x="183313" y="96726"/>
                  </a:lnTo>
                  <a:lnTo>
                    <a:pt x="172064" y="38994"/>
                  </a:lnTo>
                  <a:lnTo>
                    <a:pt x="1657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95447" y="3572085"/>
              <a:ext cx="220781" cy="268904"/>
            </a:xfrm>
            <a:custGeom>
              <a:avLst/>
              <a:gdLst/>
              <a:ahLst/>
              <a:cxnLst/>
              <a:rect l="0" t="0" r="0" b="0"/>
              <a:pathLst>
                <a:path w="220781" h="268904">
                  <a:moveTo>
                    <a:pt x="104967" y="165531"/>
                  </a:moveTo>
                  <a:lnTo>
                    <a:pt x="104967" y="106914"/>
                  </a:lnTo>
                  <a:lnTo>
                    <a:pt x="96562" y="53910"/>
                  </a:lnTo>
                  <a:lnTo>
                    <a:pt x="90313" y="30524"/>
                  </a:lnTo>
                  <a:lnTo>
                    <a:pt x="77397" y="11552"/>
                  </a:lnTo>
                  <a:lnTo>
                    <a:pt x="69040" y="3216"/>
                  </a:lnTo>
                  <a:lnTo>
                    <a:pt x="59958" y="0"/>
                  </a:lnTo>
                  <a:lnTo>
                    <a:pt x="50395" y="195"/>
                  </a:lnTo>
                  <a:lnTo>
                    <a:pt x="40510" y="2664"/>
                  </a:lnTo>
                  <a:lnTo>
                    <a:pt x="32750" y="7820"/>
                  </a:lnTo>
                  <a:lnTo>
                    <a:pt x="21008" y="22908"/>
                  </a:lnTo>
                  <a:lnTo>
                    <a:pt x="7821" y="56722"/>
                  </a:lnTo>
                  <a:lnTo>
                    <a:pt x="1290" y="110070"/>
                  </a:lnTo>
                  <a:lnTo>
                    <a:pt x="0" y="165668"/>
                  </a:lnTo>
                  <a:lnTo>
                    <a:pt x="5334" y="221710"/>
                  </a:lnTo>
                  <a:lnTo>
                    <a:pt x="19944" y="258216"/>
                  </a:lnTo>
                  <a:lnTo>
                    <a:pt x="27228" y="264756"/>
                  </a:lnTo>
                  <a:lnTo>
                    <a:pt x="35594" y="267946"/>
                  </a:lnTo>
                  <a:lnTo>
                    <a:pt x="44680" y="268903"/>
                  </a:lnTo>
                  <a:lnTo>
                    <a:pt x="53078" y="266031"/>
                  </a:lnTo>
                  <a:lnTo>
                    <a:pt x="68647" y="253481"/>
                  </a:lnTo>
                  <a:lnTo>
                    <a:pt x="84977" y="221097"/>
                  </a:lnTo>
                  <a:lnTo>
                    <a:pt x="93739" y="160996"/>
                  </a:lnTo>
                  <a:lnTo>
                    <a:pt x="99950" y="118304"/>
                  </a:lnTo>
                  <a:lnTo>
                    <a:pt x="97668" y="94238"/>
                  </a:lnTo>
                  <a:lnTo>
                    <a:pt x="96592" y="91097"/>
                  </a:lnTo>
                  <a:lnTo>
                    <a:pt x="95396" y="100084"/>
                  </a:lnTo>
                  <a:lnTo>
                    <a:pt x="100311" y="131452"/>
                  </a:lnTo>
                  <a:lnTo>
                    <a:pt x="114766" y="164792"/>
                  </a:lnTo>
                  <a:lnTo>
                    <a:pt x="133867" y="191308"/>
                  </a:lnTo>
                  <a:lnTo>
                    <a:pt x="159933" y="208394"/>
                  </a:lnTo>
                  <a:lnTo>
                    <a:pt x="169687" y="209314"/>
                  </a:lnTo>
                  <a:lnTo>
                    <a:pt x="189884" y="204098"/>
                  </a:lnTo>
                  <a:lnTo>
                    <a:pt x="204319" y="193980"/>
                  </a:lnTo>
                  <a:lnTo>
                    <a:pt x="220780" y="176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19016" y="3557311"/>
              <a:ext cx="165668" cy="222330"/>
            </a:xfrm>
            <a:custGeom>
              <a:avLst/>
              <a:gdLst/>
              <a:ahLst/>
              <a:cxnLst/>
              <a:rect l="0" t="0" r="0" b="0"/>
              <a:pathLst>
                <a:path w="165668" h="222330">
                  <a:moveTo>
                    <a:pt x="7740" y="75020"/>
                  </a:moveTo>
                  <a:lnTo>
                    <a:pt x="7740" y="129165"/>
                  </a:lnTo>
                  <a:lnTo>
                    <a:pt x="14976" y="190815"/>
                  </a:lnTo>
                  <a:lnTo>
                    <a:pt x="16123" y="222284"/>
                  </a:lnTo>
                  <a:lnTo>
                    <a:pt x="14499" y="222329"/>
                  </a:lnTo>
                  <a:lnTo>
                    <a:pt x="9574" y="211851"/>
                  </a:lnTo>
                  <a:lnTo>
                    <a:pt x="0" y="166996"/>
                  </a:lnTo>
                  <a:lnTo>
                    <a:pt x="1157" y="126839"/>
                  </a:lnTo>
                  <a:lnTo>
                    <a:pt x="6440" y="65759"/>
                  </a:lnTo>
                  <a:lnTo>
                    <a:pt x="12944" y="25873"/>
                  </a:lnTo>
                  <a:lnTo>
                    <a:pt x="18228" y="16519"/>
                  </a:lnTo>
                  <a:lnTo>
                    <a:pt x="33459" y="3006"/>
                  </a:lnTo>
                  <a:lnTo>
                    <a:pt x="42433" y="105"/>
                  </a:lnTo>
                  <a:lnTo>
                    <a:pt x="61764" y="0"/>
                  </a:lnTo>
                  <a:lnTo>
                    <a:pt x="78934" y="10092"/>
                  </a:lnTo>
                  <a:lnTo>
                    <a:pt x="123333" y="65262"/>
                  </a:lnTo>
                  <a:lnTo>
                    <a:pt x="150214" y="117236"/>
                  </a:lnTo>
                  <a:lnTo>
                    <a:pt x="165667" y="180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70219" y="3249991"/>
              <a:ext cx="167149" cy="544271"/>
            </a:xfrm>
            <a:custGeom>
              <a:avLst/>
              <a:gdLst/>
              <a:ahLst/>
              <a:cxnLst/>
              <a:rect l="0" t="0" r="0" b="0"/>
              <a:pathLst>
                <a:path w="167149" h="544271">
                  <a:moveTo>
                    <a:pt x="93449" y="445511"/>
                  </a:moveTo>
                  <a:lnTo>
                    <a:pt x="104627" y="434333"/>
                  </a:lnTo>
                  <a:lnTo>
                    <a:pt x="110115" y="416366"/>
                  </a:lnTo>
                  <a:lnTo>
                    <a:pt x="111579" y="405025"/>
                  </a:lnTo>
                  <a:lnTo>
                    <a:pt x="106966" y="383063"/>
                  </a:lnTo>
                  <a:lnTo>
                    <a:pt x="91215" y="354089"/>
                  </a:lnTo>
                  <a:lnTo>
                    <a:pt x="84941" y="345958"/>
                  </a:lnTo>
                  <a:lnTo>
                    <a:pt x="76078" y="341708"/>
                  </a:lnTo>
                  <a:lnTo>
                    <a:pt x="53753" y="340105"/>
                  </a:lnTo>
                  <a:lnTo>
                    <a:pt x="34472" y="346411"/>
                  </a:lnTo>
                  <a:lnTo>
                    <a:pt x="26055" y="351369"/>
                  </a:lnTo>
                  <a:lnTo>
                    <a:pt x="13583" y="366236"/>
                  </a:lnTo>
                  <a:lnTo>
                    <a:pt x="5311" y="385711"/>
                  </a:lnTo>
                  <a:lnTo>
                    <a:pt x="0" y="439462"/>
                  </a:lnTo>
                  <a:lnTo>
                    <a:pt x="1613" y="469729"/>
                  </a:lnTo>
                  <a:lnTo>
                    <a:pt x="21713" y="517755"/>
                  </a:lnTo>
                  <a:lnTo>
                    <a:pt x="28078" y="528769"/>
                  </a:lnTo>
                  <a:lnTo>
                    <a:pt x="37000" y="536112"/>
                  </a:lnTo>
                  <a:lnTo>
                    <a:pt x="59392" y="544270"/>
                  </a:lnTo>
                  <a:lnTo>
                    <a:pt x="69574" y="544106"/>
                  </a:lnTo>
                  <a:lnTo>
                    <a:pt x="87127" y="537684"/>
                  </a:lnTo>
                  <a:lnTo>
                    <a:pt x="110163" y="515326"/>
                  </a:lnTo>
                  <a:lnTo>
                    <a:pt x="126217" y="486474"/>
                  </a:lnTo>
                  <a:lnTo>
                    <a:pt x="142122" y="426133"/>
                  </a:lnTo>
                  <a:lnTo>
                    <a:pt x="149397" y="383866"/>
                  </a:lnTo>
                  <a:lnTo>
                    <a:pt x="153410" y="337785"/>
                  </a:lnTo>
                  <a:lnTo>
                    <a:pt x="155193" y="290008"/>
                  </a:lnTo>
                  <a:lnTo>
                    <a:pt x="155986" y="241478"/>
                  </a:lnTo>
                  <a:lnTo>
                    <a:pt x="153219" y="195733"/>
                  </a:lnTo>
                  <a:lnTo>
                    <a:pt x="148089" y="152005"/>
                  </a:lnTo>
                  <a:lnTo>
                    <a:pt x="138624" y="89095"/>
                  </a:lnTo>
                  <a:lnTo>
                    <a:pt x="128411" y="35230"/>
                  </a:lnTo>
                  <a:lnTo>
                    <a:pt x="121466" y="8140"/>
                  </a:lnTo>
                  <a:lnTo>
                    <a:pt x="115637" y="1852"/>
                  </a:lnTo>
                  <a:lnTo>
                    <a:pt x="108241" y="0"/>
                  </a:lnTo>
                  <a:lnTo>
                    <a:pt x="99801" y="1105"/>
                  </a:lnTo>
                  <a:lnTo>
                    <a:pt x="94174" y="7690"/>
                  </a:lnTo>
                  <a:lnTo>
                    <a:pt x="87922" y="30606"/>
                  </a:lnTo>
                  <a:lnTo>
                    <a:pt x="83908" y="91807"/>
                  </a:lnTo>
                  <a:lnTo>
                    <a:pt x="84383" y="139369"/>
                  </a:lnTo>
                  <a:lnTo>
                    <a:pt x="90243" y="200254"/>
                  </a:lnTo>
                  <a:lnTo>
                    <a:pt x="93669" y="253000"/>
                  </a:lnTo>
                  <a:lnTo>
                    <a:pt x="101573" y="314251"/>
                  </a:lnTo>
                  <a:lnTo>
                    <a:pt x="114724" y="368760"/>
                  </a:lnTo>
                  <a:lnTo>
                    <a:pt x="133252" y="431288"/>
                  </a:lnTo>
                  <a:lnTo>
                    <a:pt x="154430" y="473248"/>
                  </a:lnTo>
                  <a:lnTo>
                    <a:pt x="167148" y="498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42694" y="3527046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26364" y="62281"/>
                  </a:lnTo>
                  <a:lnTo>
                    <a:pt x="59898" y="124607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68994" y="3527046"/>
              <a:ext cx="273742" cy="515898"/>
            </a:xfrm>
            <a:custGeom>
              <a:avLst/>
              <a:gdLst/>
              <a:ahLst/>
              <a:cxnLst/>
              <a:rect l="0" t="0" r="0" b="0"/>
              <a:pathLst>
                <a:path w="273742" h="515898">
                  <a:moveTo>
                    <a:pt x="273741" y="0"/>
                  </a:moveTo>
                  <a:lnTo>
                    <a:pt x="227960" y="57234"/>
                  </a:lnTo>
                  <a:lnTo>
                    <a:pt x="188789" y="115291"/>
                  </a:lnTo>
                  <a:lnTo>
                    <a:pt x="151348" y="169196"/>
                  </a:lnTo>
                  <a:lnTo>
                    <a:pt x="115236" y="231692"/>
                  </a:lnTo>
                  <a:lnTo>
                    <a:pt x="81813" y="291514"/>
                  </a:lnTo>
                  <a:lnTo>
                    <a:pt x="54679" y="347008"/>
                  </a:lnTo>
                  <a:lnTo>
                    <a:pt x="32316" y="400027"/>
                  </a:lnTo>
                  <a:lnTo>
                    <a:pt x="14135" y="45388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29101" y="3537575"/>
              <a:ext cx="164134" cy="191145"/>
            </a:xfrm>
            <a:custGeom>
              <a:avLst/>
              <a:gdLst/>
              <a:ahLst/>
              <a:cxnLst/>
              <a:rect l="0" t="0" r="0" b="0"/>
              <a:pathLst>
                <a:path w="164134" h="191145">
                  <a:moveTo>
                    <a:pt x="97862" y="10528"/>
                  </a:moveTo>
                  <a:lnTo>
                    <a:pt x="75506" y="10528"/>
                  </a:lnTo>
                  <a:lnTo>
                    <a:pt x="44835" y="21707"/>
                  </a:lnTo>
                  <a:lnTo>
                    <a:pt x="19110" y="45426"/>
                  </a:lnTo>
                  <a:lnTo>
                    <a:pt x="2258" y="74681"/>
                  </a:lnTo>
                  <a:lnTo>
                    <a:pt x="0" y="98312"/>
                  </a:lnTo>
                  <a:lnTo>
                    <a:pt x="4065" y="123243"/>
                  </a:lnTo>
                  <a:lnTo>
                    <a:pt x="19508" y="155839"/>
                  </a:lnTo>
                  <a:lnTo>
                    <a:pt x="32233" y="172987"/>
                  </a:lnTo>
                  <a:lnTo>
                    <a:pt x="58139" y="190205"/>
                  </a:lnTo>
                  <a:lnTo>
                    <a:pt x="67871" y="191144"/>
                  </a:lnTo>
                  <a:lnTo>
                    <a:pt x="88043" y="185949"/>
                  </a:lnTo>
                  <a:lnTo>
                    <a:pt x="119129" y="169869"/>
                  </a:lnTo>
                  <a:lnTo>
                    <a:pt x="144978" y="144698"/>
                  </a:lnTo>
                  <a:lnTo>
                    <a:pt x="161865" y="109424"/>
                  </a:lnTo>
                  <a:lnTo>
                    <a:pt x="164133" y="86067"/>
                  </a:lnTo>
                  <a:lnTo>
                    <a:pt x="160071" y="62818"/>
                  </a:lnTo>
                  <a:lnTo>
                    <a:pt x="150467" y="36888"/>
                  </a:lnTo>
                  <a:lnTo>
                    <a:pt x="135280" y="19124"/>
                  </a:lnTo>
                  <a:lnTo>
                    <a:pt x="108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12655" y="3516518"/>
              <a:ext cx="174435" cy="180988"/>
            </a:xfrm>
            <a:custGeom>
              <a:avLst/>
              <a:gdLst/>
              <a:ahLst/>
              <a:cxnLst/>
              <a:rect l="0" t="0" r="0" b="0"/>
              <a:pathLst>
                <a:path w="174435" h="180988">
                  <a:moveTo>
                    <a:pt x="9065" y="10528"/>
                  </a:moveTo>
                  <a:lnTo>
                    <a:pt x="3476" y="69145"/>
                  </a:lnTo>
                  <a:lnTo>
                    <a:pt x="0" y="115114"/>
                  </a:lnTo>
                  <a:lnTo>
                    <a:pt x="5426" y="142409"/>
                  </a:lnTo>
                  <a:lnTo>
                    <a:pt x="10148" y="154600"/>
                  </a:lnTo>
                  <a:lnTo>
                    <a:pt x="24754" y="171266"/>
                  </a:lnTo>
                  <a:lnTo>
                    <a:pt x="33562" y="177349"/>
                  </a:lnTo>
                  <a:lnTo>
                    <a:pt x="52708" y="180987"/>
                  </a:lnTo>
                  <a:lnTo>
                    <a:pt x="93595" y="173791"/>
                  </a:lnTo>
                  <a:lnTo>
                    <a:pt x="134297" y="152699"/>
                  </a:lnTo>
                  <a:lnTo>
                    <a:pt x="150901" y="139616"/>
                  </a:lnTo>
                  <a:lnTo>
                    <a:pt x="162960" y="119763"/>
                  </a:lnTo>
                  <a:lnTo>
                    <a:pt x="171050" y="95342"/>
                  </a:lnTo>
                  <a:lnTo>
                    <a:pt x="174434" y="56455"/>
                  </a:lnTo>
                  <a:lnTo>
                    <a:pt x="1669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21761" y="3432290"/>
              <a:ext cx="136872" cy="203660"/>
            </a:xfrm>
            <a:custGeom>
              <a:avLst/>
              <a:gdLst/>
              <a:ahLst/>
              <a:cxnLst/>
              <a:rect l="0" t="0" r="0" b="0"/>
              <a:pathLst>
                <a:path w="136872" h="203660">
                  <a:moveTo>
                    <a:pt x="0" y="94756"/>
                  </a:moveTo>
                  <a:lnTo>
                    <a:pt x="28681" y="148631"/>
                  </a:lnTo>
                  <a:lnTo>
                    <a:pt x="60203" y="200204"/>
                  </a:lnTo>
                  <a:lnTo>
                    <a:pt x="63532" y="203659"/>
                  </a:lnTo>
                  <a:lnTo>
                    <a:pt x="64582" y="202453"/>
                  </a:lnTo>
                  <a:lnTo>
                    <a:pt x="57861" y="175301"/>
                  </a:lnTo>
                  <a:lnTo>
                    <a:pt x="29382" y="115490"/>
                  </a:lnTo>
                  <a:lnTo>
                    <a:pt x="17935" y="84132"/>
                  </a:lnTo>
                  <a:lnTo>
                    <a:pt x="18312" y="47025"/>
                  </a:lnTo>
                  <a:lnTo>
                    <a:pt x="29196" y="26359"/>
                  </a:lnTo>
                  <a:lnTo>
                    <a:pt x="37012" y="17573"/>
                  </a:lnTo>
                  <a:lnTo>
                    <a:pt x="58174" y="7810"/>
                  </a:lnTo>
                  <a:lnTo>
                    <a:pt x="118882" y="102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58632" y="3421761"/>
              <a:ext cx="247782" cy="273742"/>
            </a:xfrm>
            <a:custGeom>
              <a:avLst/>
              <a:gdLst/>
              <a:ahLst/>
              <a:cxnLst/>
              <a:rect l="0" t="0" r="0" b="0"/>
              <a:pathLst>
                <a:path w="247782" h="273742">
                  <a:moveTo>
                    <a:pt x="200041" y="0"/>
                  </a:moveTo>
                  <a:lnTo>
                    <a:pt x="146166" y="19128"/>
                  </a:lnTo>
                  <a:lnTo>
                    <a:pt x="100183" y="49804"/>
                  </a:lnTo>
                  <a:lnTo>
                    <a:pt x="83366" y="75978"/>
                  </a:lnTo>
                  <a:lnTo>
                    <a:pt x="81115" y="95769"/>
                  </a:lnTo>
                  <a:lnTo>
                    <a:pt x="82153" y="105960"/>
                  </a:lnTo>
                  <a:lnTo>
                    <a:pt x="87524" y="112754"/>
                  </a:lnTo>
                  <a:lnTo>
                    <a:pt x="105970" y="120303"/>
                  </a:lnTo>
                  <a:lnTo>
                    <a:pt x="126646" y="120539"/>
                  </a:lnTo>
                  <a:lnTo>
                    <a:pt x="186260" y="117606"/>
                  </a:lnTo>
                  <a:lnTo>
                    <a:pt x="209124" y="121680"/>
                  </a:lnTo>
                  <a:lnTo>
                    <a:pt x="227865" y="133628"/>
                  </a:lnTo>
                  <a:lnTo>
                    <a:pt x="236138" y="141728"/>
                  </a:lnTo>
                  <a:lnTo>
                    <a:pt x="245330" y="163206"/>
                  </a:lnTo>
                  <a:lnTo>
                    <a:pt x="247781" y="175485"/>
                  </a:lnTo>
                  <a:lnTo>
                    <a:pt x="244266" y="198486"/>
                  </a:lnTo>
                  <a:lnTo>
                    <a:pt x="240053" y="209533"/>
                  </a:lnTo>
                  <a:lnTo>
                    <a:pt x="231395" y="216898"/>
                  </a:lnTo>
                  <a:lnTo>
                    <a:pt x="175473" y="231837"/>
                  </a:lnTo>
                  <a:lnTo>
                    <a:pt x="113689" y="240117"/>
                  </a:lnTo>
                  <a:lnTo>
                    <a:pt x="50630" y="253340"/>
                  </a:lnTo>
                  <a:lnTo>
                    <a:pt x="19291" y="26340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127753" y="170760"/>
            <a:ext cx="2926923" cy="805655"/>
            <a:chOff x="3127753" y="170760"/>
            <a:chExt cx="2926923" cy="805655"/>
          </a:xfrm>
        </p:grpSpPr>
        <p:sp>
          <p:nvSpPr>
            <p:cNvPr id="2" name="Freeform 1"/>
            <p:cNvSpPr/>
            <p:nvPr/>
          </p:nvSpPr>
          <p:spPr>
            <a:xfrm>
              <a:off x="3433079" y="242155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25997" y="62093"/>
                  </a:lnTo>
                  <a:lnTo>
                    <a:pt x="22521" y="116794"/>
                  </a:lnTo>
                  <a:lnTo>
                    <a:pt x="21491" y="168096"/>
                  </a:lnTo>
                  <a:lnTo>
                    <a:pt x="21143" y="227353"/>
                  </a:lnTo>
                  <a:lnTo>
                    <a:pt x="21074" y="284118"/>
                  </a:lnTo>
                  <a:lnTo>
                    <a:pt x="21061" y="340392"/>
                  </a:lnTo>
                  <a:lnTo>
                    <a:pt x="19888" y="398907"/>
                  </a:lnTo>
                  <a:lnTo>
                    <a:pt x="12652" y="454327"/>
                  </a:lnTo>
                  <a:lnTo>
                    <a:pt x="4269" y="50597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27753" y="210569"/>
              <a:ext cx="568540" cy="147400"/>
            </a:xfrm>
            <a:custGeom>
              <a:avLst/>
              <a:gdLst/>
              <a:ahLst/>
              <a:cxnLst/>
              <a:rect l="0" t="0" r="0" b="0"/>
              <a:pathLst>
                <a:path w="568540" h="147400">
                  <a:moveTo>
                    <a:pt x="568539" y="0"/>
                  </a:moveTo>
                  <a:lnTo>
                    <a:pt x="526511" y="2340"/>
                  </a:lnTo>
                  <a:lnTo>
                    <a:pt x="478747" y="16811"/>
                  </a:lnTo>
                  <a:lnTo>
                    <a:pt x="428720" y="34747"/>
                  </a:lnTo>
                  <a:lnTo>
                    <a:pt x="372421" y="51881"/>
                  </a:lnTo>
                  <a:lnTo>
                    <a:pt x="321569" y="66530"/>
                  </a:lnTo>
                  <a:lnTo>
                    <a:pt x="262955" y="80689"/>
                  </a:lnTo>
                  <a:lnTo>
                    <a:pt x="203994" y="91239"/>
                  </a:lnTo>
                  <a:lnTo>
                    <a:pt x="150260" y="105284"/>
                  </a:lnTo>
                  <a:lnTo>
                    <a:pt x="91624" y="122833"/>
                  </a:lnTo>
                  <a:lnTo>
                    <a:pt x="30837" y="1368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55641" y="273740"/>
              <a:ext cx="188051" cy="536955"/>
            </a:xfrm>
            <a:custGeom>
              <a:avLst/>
              <a:gdLst/>
              <a:ahLst/>
              <a:cxnLst/>
              <a:rect l="0" t="0" r="0" b="0"/>
              <a:pathLst>
                <a:path w="188051" h="536955">
                  <a:moveTo>
                    <a:pt x="9066" y="0"/>
                  </a:moveTo>
                  <a:lnTo>
                    <a:pt x="9066" y="60384"/>
                  </a:lnTo>
                  <a:lnTo>
                    <a:pt x="9066" y="118108"/>
                  </a:lnTo>
                  <a:lnTo>
                    <a:pt x="9066" y="160117"/>
                  </a:lnTo>
                  <a:lnTo>
                    <a:pt x="9066" y="206084"/>
                  </a:lnTo>
                  <a:lnTo>
                    <a:pt x="9066" y="250691"/>
                  </a:lnTo>
                  <a:lnTo>
                    <a:pt x="9066" y="309026"/>
                  </a:lnTo>
                  <a:lnTo>
                    <a:pt x="9066" y="362185"/>
                  </a:lnTo>
                  <a:lnTo>
                    <a:pt x="9066" y="419270"/>
                  </a:lnTo>
                  <a:lnTo>
                    <a:pt x="9066" y="470109"/>
                  </a:lnTo>
                  <a:lnTo>
                    <a:pt x="7896" y="490867"/>
                  </a:lnTo>
                  <a:lnTo>
                    <a:pt x="5946" y="489852"/>
                  </a:lnTo>
                  <a:lnTo>
                    <a:pt x="3476" y="484496"/>
                  </a:lnTo>
                  <a:lnTo>
                    <a:pt x="0" y="454600"/>
                  </a:lnTo>
                  <a:lnTo>
                    <a:pt x="10182" y="391997"/>
                  </a:lnTo>
                  <a:lnTo>
                    <a:pt x="23045" y="358693"/>
                  </a:lnTo>
                  <a:lnTo>
                    <a:pt x="28913" y="347923"/>
                  </a:lnTo>
                  <a:lnTo>
                    <a:pt x="44793" y="332837"/>
                  </a:lnTo>
                  <a:lnTo>
                    <a:pt x="53941" y="327177"/>
                  </a:lnTo>
                  <a:lnTo>
                    <a:pt x="76583" y="324007"/>
                  </a:lnTo>
                  <a:lnTo>
                    <a:pt x="99904" y="327667"/>
                  </a:lnTo>
                  <a:lnTo>
                    <a:pt x="118068" y="337093"/>
                  </a:lnTo>
                  <a:lnTo>
                    <a:pt x="141448" y="366732"/>
                  </a:lnTo>
                  <a:lnTo>
                    <a:pt x="165940" y="424027"/>
                  </a:lnTo>
                  <a:lnTo>
                    <a:pt x="180823" y="477863"/>
                  </a:lnTo>
                  <a:lnTo>
                    <a:pt x="188050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27919" y="62118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6333" y="473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2147" y="589595"/>
              <a:ext cx="115814" cy="181059"/>
            </a:xfrm>
            <a:custGeom>
              <a:avLst/>
              <a:gdLst/>
              <a:ahLst/>
              <a:cxnLst/>
              <a:rect l="0" t="0" r="0" b="0"/>
              <a:pathLst>
                <a:path w="115814" h="181059">
                  <a:moveTo>
                    <a:pt x="0" y="52643"/>
                  </a:moveTo>
                  <a:lnTo>
                    <a:pt x="9065" y="111260"/>
                  </a:lnTo>
                  <a:lnTo>
                    <a:pt x="21788" y="167857"/>
                  </a:lnTo>
                  <a:lnTo>
                    <a:pt x="26061" y="181058"/>
                  </a:lnTo>
                  <a:lnTo>
                    <a:pt x="13119" y="122214"/>
                  </a:lnTo>
                  <a:lnTo>
                    <a:pt x="14415" y="83005"/>
                  </a:lnTo>
                  <a:lnTo>
                    <a:pt x="20445" y="56779"/>
                  </a:lnTo>
                  <a:lnTo>
                    <a:pt x="30923" y="33424"/>
                  </a:lnTo>
                  <a:lnTo>
                    <a:pt x="46499" y="17585"/>
                  </a:lnTo>
                  <a:lnTo>
                    <a:pt x="55565" y="1172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8800" y="283807"/>
              <a:ext cx="151845" cy="537544"/>
            </a:xfrm>
            <a:custGeom>
              <a:avLst/>
              <a:gdLst/>
              <a:ahLst/>
              <a:cxnLst/>
              <a:rect l="0" t="0" r="0" b="0"/>
              <a:pathLst>
                <a:path w="151845" h="537544">
                  <a:moveTo>
                    <a:pt x="120259" y="379488"/>
                  </a:moveTo>
                  <a:lnTo>
                    <a:pt x="120259" y="357131"/>
                  </a:lnTo>
                  <a:lnTo>
                    <a:pt x="116749" y="349376"/>
                  </a:lnTo>
                  <a:lnTo>
                    <a:pt x="103491" y="337639"/>
                  </a:lnTo>
                  <a:lnTo>
                    <a:pt x="95042" y="335211"/>
                  </a:lnTo>
                  <a:lnTo>
                    <a:pt x="76296" y="335633"/>
                  </a:lnTo>
                  <a:lnTo>
                    <a:pt x="46011" y="348036"/>
                  </a:lnTo>
                  <a:lnTo>
                    <a:pt x="31498" y="363170"/>
                  </a:lnTo>
                  <a:lnTo>
                    <a:pt x="8744" y="412867"/>
                  </a:lnTo>
                  <a:lnTo>
                    <a:pt x="0" y="450079"/>
                  </a:lnTo>
                  <a:lnTo>
                    <a:pt x="6340" y="494687"/>
                  </a:lnTo>
                  <a:lnTo>
                    <a:pt x="13476" y="514916"/>
                  </a:lnTo>
                  <a:lnTo>
                    <a:pt x="24446" y="531705"/>
                  </a:lnTo>
                  <a:lnTo>
                    <a:pt x="32987" y="535948"/>
                  </a:lnTo>
                  <a:lnTo>
                    <a:pt x="54955" y="537543"/>
                  </a:lnTo>
                  <a:lnTo>
                    <a:pt x="63855" y="533991"/>
                  </a:lnTo>
                  <a:lnTo>
                    <a:pt x="76863" y="520686"/>
                  </a:lnTo>
                  <a:lnTo>
                    <a:pt x="110024" y="467189"/>
                  </a:lnTo>
                  <a:lnTo>
                    <a:pt x="127755" y="416392"/>
                  </a:lnTo>
                  <a:lnTo>
                    <a:pt x="137297" y="353768"/>
                  </a:lnTo>
                  <a:lnTo>
                    <a:pt x="139530" y="307225"/>
                  </a:lnTo>
                  <a:lnTo>
                    <a:pt x="140522" y="259244"/>
                  </a:lnTo>
                  <a:lnTo>
                    <a:pt x="141080" y="202960"/>
                  </a:lnTo>
                  <a:lnTo>
                    <a:pt x="141246" y="145469"/>
                  </a:lnTo>
                  <a:lnTo>
                    <a:pt x="141295" y="89570"/>
                  </a:lnTo>
                  <a:lnTo>
                    <a:pt x="132906" y="27856"/>
                  </a:lnTo>
                  <a:lnTo>
                    <a:pt x="126660" y="3278"/>
                  </a:lnTo>
                  <a:lnTo>
                    <a:pt x="122186" y="0"/>
                  </a:lnTo>
                  <a:lnTo>
                    <a:pt x="116864" y="2494"/>
                  </a:lnTo>
                  <a:lnTo>
                    <a:pt x="110977" y="8835"/>
                  </a:lnTo>
                  <a:lnTo>
                    <a:pt x="104435" y="31480"/>
                  </a:lnTo>
                  <a:lnTo>
                    <a:pt x="100752" y="80232"/>
                  </a:lnTo>
                  <a:lnTo>
                    <a:pt x="99661" y="136012"/>
                  </a:lnTo>
                  <a:lnTo>
                    <a:pt x="99338" y="192703"/>
                  </a:lnTo>
                  <a:lnTo>
                    <a:pt x="102361" y="253954"/>
                  </a:lnTo>
                  <a:lnTo>
                    <a:pt x="110666" y="313437"/>
                  </a:lnTo>
                  <a:lnTo>
                    <a:pt x="117416" y="368106"/>
                  </a:lnTo>
                  <a:lnTo>
                    <a:pt x="125287" y="427802"/>
                  </a:lnTo>
                  <a:lnTo>
                    <a:pt x="151844" y="484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64955" y="273740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0" y="153546"/>
                  </a:lnTo>
                  <a:lnTo>
                    <a:pt x="0" y="203163"/>
                  </a:lnTo>
                  <a:lnTo>
                    <a:pt x="0" y="262443"/>
                  </a:lnTo>
                  <a:lnTo>
                    <a:pt x="5589" y="319213"/>
                  </a:lnTo>
                  <a:lnTo>
                    <a:pt x="9553" y="377826"/>
                  </a:lnTo>
                  <a:lnTo>
                    <a:pt x="10240" y="434433"/>
                  </a:lnTo>
                  <a:lnTo>
                    <a:pt x="10472" y="497725"/>
                  </a:lnTo>
                  <a:lnTo>
                    <a:pt x="10529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43857" y="170760"/>
              <a:ext cx="448394" cy="408308"/>
            </a:xfrm>
            <a:custGeom>
              <a:avLst/>
              <a:gdLst/>
              <a:ahLst/>
              <a:cxnLst/>
              <a:rect l="0" t="0" r="0" b="0"/>
              <a:pathLst>
                <a:path w="448394" h="408308">
                  <a:moveTo>
                    <a:pt x="0" y="134566"/>
                  </a:moveTo>
                  <a:lnTo>
                    <a:pt x="9575" y="103284"/>
                  </a:lnTo>
                  <a:lnTo>
                    <a:pt x="20243" y="87128"/>
                  </a:lnTo>
                  <a:lnTo>
                    <a:pt x="62966" y="50456"/>
                  </a:lnTo>
                  <a:lnTo>
                    <a:pt x="116466" y="22589"/>
                  </a:lnTo>
                  <a:lnTo>
                    <a:pt x="177683" y="5472"/>
                  </a:lnTo>
                  <a:lnTo>
                    <a:pt x="228771" y="0"/>
                  </a:lnTo>
                  <a:lnTo>
                    <a:pt x="291201" y="7726"/>
                  </a:lnTo>
                  <a:lnTo>
                    <a:pt x="337925" y="24194"/>
                  </a:lnTo>
                  <a:lnTo>
                    <a:pt x="379573" y="53839"/>
                  </a:lnTo>
                  <a:lnTo>
                    <a:pt x="407654" y="86080"/>
                  </a:lnTo>
                  <a:lnTo>
                    <a:pt x="438103" y="138897"/>
                  </a:lnTo>
                  <a:lnTo>
                    <a:pt x="448393" y="180433"/>
                  </a:lnTo>
                  <a:lnTo>
                    <a:pt x="443463" y="243625"/>
                  </a:lnTo>
                  <a:lnTo>
                    <a:pt x="432173" y="286853"/>
                  </a:lnTo>
                  <a:lnTo>
                    <a:pt x="407641" y="321238"/>
                  </a:lnTo>
                  <a:lnTo>
                    <a:pt x="364791" y="354410"/>
                  </a:lnTo>
                  <a:lnTo>
                    <a:pt x="311613" y="377903"/>
                  </a:lnTo>
                  <a:lnTo>
                    <a:pt x="248298" y="397472"/>
                  </a:lnTo>
                  <a:lnTo>
                    <a:pt x="221098" y="4083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9183" y="510552"/>
              <a:ext cx="208770" cy="239965"/>
            </a:xfrm>
            <a:custGeom>
              <a:avLst/>
              <a:gdLst/>
              <a:ahLst/>
              <a:cxnLst/>
              <a:rect l="0" t="0" r="0" b="0"/>
              <a:pathLst>
                <a:path w="208770" h="239965">
                  <a:moveTo>
                    <a:pt x="0" y="100100"/>
                  </a:moveTo>
                  <a:lnTo>
                    <a:pt x="48931" y="100100"/>
                  </a:lnTo>
                  <a:lnTo>
                    <a:pt x="96777" y="100100"/>
                  </a:lnTo>
                  <a:lnTo>
                    <a:pt x="154167" y="94511"/>
                  </a:lnTo>
                  <a:lnTo>
                    <a:pt x="182810" y="79857"/>
                  </a:lnTo>
                  <a:lnTo>
                    <a:pt x="206114" y="55108"/>
                  </a:lnTo>
                  <a:lnTo>
                    <a:pt x="208769" y="46709"/>
                  </a:lnTo>
                  <a:lnTo>
                    <a:pt x="208200" y="38770"/>
                  </a:lnTo>
                  <a:lnTo>
                    <a:pt x="201328" y="23709"/>
                  </a:lnTo>
                  <a:lnTo>
                    <a:pt x="190474" y="9217"/>
                  </a:lnTo>
                  <a:lnTo>
                    <a:pt x="168493" y="1216"/>
                  </a:lnTo>
                  <a:lnTo>
                    <a:pt x="141567" y="0"/>
                  </a:lnTo>
                  <a:lnTo>
                    <a:pt x="117901" y="7258"/>
                  </a:lnTo>
                  <a:lnTo>
                    <a:pt x="90436" y="24499"/>
                  </a:lnTo>
                  <a:lnTo>
                    <a:pt x="67480" y="50014"/>
                  </a:lnTo>
                  <a:lnTo>
                    <a:pt x="51450" y="85390"/>
                  </a:lnTo>
                  <a:lnTo>
                    <a:pt x="49383" y="108770"/>
                  </a:lnTo>
                  <a:lnTo>
                    <a:pt x="57588" y="163554"/>
                  </a:lnTo>
                  <a:lnTo>
                    <a:pt x="66929" y="187184"/>
                  </a:lnTo>
                  <a:lnTo>
                    <a:pt x="91989" y="221417"/>
                  </a:lnTo>
                  <a:lnTo>
                    <a:pt x="111854" y="233178"/>
                  </a:lnTo>
                  <a:lnTo>
                    <a:pt x="135111" y="239964"/>
                  </a:lnTo>
                  <a:lnTo>
                    <a:pt x="157146" y="239081"/>
                  </a:lnTo>
                  <a:lnTo>
                    <a:pt x="172398" y="234789"/>
                  </a:lnTo>
                  <a:lnTo>
                    <a:pt x="189513" y="2264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8884" y="529836"/>
              <a:ext cx="150911" cy="209716"/>
            </a:xfrm>
            <a:custGeom>
              <a:avLst/>
              <a:gdLst/>
              <a:ahLst/>
              <a:cxnLst/>
              <a:rect l="0" t="0" r="0" b="0"/>
              <a:pathLst>
                <a:path w="150911" h="209716">
                  <a:moveTo>
                    <a:pt x="3512" y="80816"/>
                  </a:moveTo>
                  <a:lnTo>
                    <a:pt x="18166" y="133844"/>
                  </a:lnTo>
                  <a:lnTo>
                    <a:pt x="38298" y="194485"/>
                  </a:lnTo>
                  <a:lnTo>
                    <a:pt x="47048" y="209715"/>
                  </a:lnTo>
                  <a:lnTo>
                    <a:pt x="47744" y="208863"/>
                  </a:lnTo>
                  <a:lnTo>
                    <a:pt x="44227" y="197387"/>
                  </a:lnTo>
                  <a:lnTo>
                    <a:pt x="16441" y="138729"/>
                  </a:lnTo>
                  <a:lnTo>
                    <a:pt x="1753" y="97846"/>
                  </a:lnTo>
                  <a:lnTo>
                    <a:pt x="0" y="73177"/>
                  </a:lnTo>
                  <a:lnTo>
                    <a:pt x="4291" y="50515"/>
                  </a:lnTo>
                  <a:lnTo>
                    <a:pt x="13996" y="28745"/>
                  </a:lnTo>
                  <a:lnTo>
                    <a:pt x="29228" y="13610"/>
                  </a:lnTo>
                  <a:lnTo>
                    <a:pt x="48867" y="4153"/>
                  </a:lnTo>
                  <a:lnTo>
                    <a:pt x="86230" y="0"/>
                  </a:lnTo>
                  <a:lnTo>
                    <a:pt x="131418" y="5364"/>
                  </a:lnTo>
                  <a:lnTo>
                    <a:pt x="150910" y="7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04559" y="565765"/>
              <a:ext cx="178776" cy="244930"/>
            </a:xfrm>
            <a:custGeom>
              <a:avLst/>
              <a:gdLst/>
              <a:ahLst/>
              <a:cxnLst/>
              <a:rect l="0" t="0" r="0" b="0"/>
              <a:pathLst>
                <a:path w="178776" h="244930">
                  <a:moveTo>
                    <a:pt x="176334" y="13302"/>
                  </a:moveTo>
                  <a:lnTo>
                    <a:pt x="165156" y="2123"/>
                  </a:lnTo>
                  <a:lnTo>
                    <a:pt x="157184" y="0"/>
                  </a:lnTo>
                  <a:lnTo>
                    <a:pt x="110767" y="4999"/>
                  </a:lnTo>
                  <a:lnTo>
                    <a:pt x="73458" y="17081"/>
                  </a:lnTo>
                  <a:lnTo>
                    <a:pt x="11209" y="55748"/>
                  </a:lnTo>
                  <a:lnTo>
                    <a:pt x="3080" y="62656"/>
                  </a:lnTo>
                  <a:lnTo>
                    <a:pt x="0" y="70771"/>
                  </a:lnTo>
                  <a:lnTo>
                    <a:pt x="286" y="79691"/>
                  </a:lnTo>
                  <a:lnTo>
                    <a:pt x="2817" y="89147"/>
                  </a:lnTo>
                  <a:lnTo>
                    <a:pt x="9183" y="95451"/>
                  </a:lnTo>
                  <a:lnTo>
                    <a:pt x="28735" y="102455"/>
                  </a:lnTo>
                  <a:lnTo>
                    <a:pt x="92088" y="104091"/>
                  </a:lnTo>
                  <a:lnTo>
                    <a:pt x="155275" y="122364"/>
                  </a:lnTo>
                  <a:lnTo>
                    <a:pt x="170094" y="135474"/>
                  </a:lnTo>
                  <a:lnTo>
                    <a:pt x="175684" y="143883"/>
                  </a:lnTo>
                  <a:lnTo>
                    <a:pt x="178775" y="165704"/>
                  </a:lnTo>
                  <a:lnTo>
                    <a:pt x="177961" y="178075"/>
                  </a:lnTo>
                  <a:lnTo>
                    <a:pt x="173909" y="187491"/>
                  </a:lnTo>
                  <a:lnTo>
                    <a:pt x="160049" y="201074"/>
                  </a:lnTo>
                  <a:lnTo>
                    <a:pt x="132514" y="215297"/>
                  </a:lnTo>
                  <a:lnTo>
                    <a:pt x="76128" y="229414"/>
                  </a:lnTo>
                  <a:lnTo>
                    <a:pt x="28075" y="236535"/>
                  </a:lnTo>
                  <a:lnTo>
                    <a:pt x="7878" y="2449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30212" y="616506"/>
              <a:ext cx="182836" cy="201829"/>
            </a:xfrm>
            <a:custGeom>
              <a:avLst/>
              <a:gdLst/>
              <a:ahLst/>
              <a:cxnLst/>
              <a:rect l="0" t="0" r="0" b="0"/>
              <a:pathLst>
                <a:path w="182836" h="201829">
                  <a:moveTo>
                    <a:pt x="129665" y="36260"/>
                  </a:moveTo>
                  <a:lnTo>
                    <a:pt x="124076" y="13904"/>
                  </a:lnTo>
                  <a:lnTo>
                    <a:pt x="116581" y="7318"/>
                  </a:lnTo>
                  <a:lnTo>
                    <a:pt x="92654" y="0"/>
                  </a:lnTo>
                  <a:lnTo>
                    <a:pt x="81595" y="389"/>
                  </a:lnTo>
                  <a:lnTo>
                    <a:pt x="63068" y="7059"/>
                  </a:lnTo>
                  <a:lnTo>
                    <a:pt x="39483" y="23969"/>
                  </a:lnTo>
                  <a:lnTo>
                    <a:pt x="17677" y="49386"/>
                  </a:lnTo>
                  <a:lnTo>
                    <a:pt x="1987" y="84733"/>
                  </a:lnTo>
                  <a:lnTo>
                    <a:pt x="0" y="108107"/>
                  </a:lnTo>
                  <a:lnTo>
                    <a:pt x="8256" y="151708"/>
                  </a:lnTo>
                  <a:lnTo>
                    <a:pt x="23372" y="177962"/>
                  </a:lnTo>
                  <a:lnTo>
                    <a:pt x="39140" y="190096"/>
                  </a:lnTo>
                  <a:lnTo>
                    <a:pt x="48258" y="194969"/>
                  </a:lnTo>
                  <a:lnTo>
                    <a:pt x="89037" y="201828"/>
                  </a:lnTo>
                  <a:lnTo>
                    <a:pt x="115118" y="197194"/>
                  </a:lnTo>
                  <a:lnTo>
                    <a:pt x="137238" y="186165"/>
                  </a:lnTo>
                  <a:lnTo>
                    <a:pt x="177947" y="140489"/>
                  </a:lnTo>
                  <a:lnTo>
                    <a:pt x="181740" y="130313"/>
                  </a:lnTo>
                  <a:lnTo>
                    <a:pt x="182835" y="109647"/>
                  </a:lnTo>
                  <a:lnTo>
                    <a:pt x="176875" y="78282"/>
                  </a:lnTo>
                  <a:lnTo>
                    <a:pt x="162111" y="46761"/>
                  </a:lnTo>
                  <a:lnTo>
                    <a:pt x="146425" y="31959"/>
                  </a:lnTo>
                  <a:lnTo>
                    <a:pt x="108609" y="4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23048" y="588096"/>
              <a:ext cx="221100" cy="243656"/>
            </a:xfrm>
            <a:custGeom>
              <a:avLst/>
              <a:gdLst/>
              <a:ahLst/>
              <a:cxnLst/>
              <a:rect l="0" t="0" r="0" b="0"/>
              <a:pathLst>
                <a:path w="221100" h="243656">
                  <a:moveTo>
                    <a:pt x="0" y="54142"/>
                  </a:moveTo>
                  <a:lnTo>
                    <a:pt x="16811" y="73292"/>
                  </a:lnTo>
                  <a:lnTo>
                    <a:pt x="39542" y="119709"/>
                  </a:lnTo>
                  <a:lnTo>
                    <a:pt x="58153" y="180583"/>
                  </a:lnTo>
                  <a:lnTo>
                    <a:pt x="60941" y="206654"/>
                  </a:lnTo>
                  <a:lnTo>
                    <a:pt x="59345" y="213139"/>
                  </a:lnTo>
                  <a:lnTo>
                    <a:pt x="55941" y="215122"/>
                  </a:lnTo>
                  <a:lnTo>
                    <a:pt x="51332" y="214104"/>
                  </a:lnTo>
                  <a:lnTo>
                    <a:pt x="43091" y="197376"/>
                  </a:lnTo>
                  <a:lnTo>
                    <a:pt x="33859" y="144566"/>
                  </a:lnTo>
                  <a:lnTo>
                    <a:pt x="33205" y="89074"/>
                  </a:lnTo>
                  <a:lnTo>
                    <a:pt x="43128" y="36172"/>
                  </a:lnTo>
                  <a:lnTo>
                    <a:pt x="46299" y="24615"/>
                  </a:lnTo>
                  <a:lnTo>
                    <a:pt x="51923" y="15740"/>
                  </a:lnTo>
                  <a:lnTo>
                    <a:pt x="67531" y="2759"/>
                  </a:lnTo>
                  <a:lnTo>
                    <a:pt x="76607" y="0"/>
                  </a:lnTo>
                  <a:lnTo>
                    <a:pt x="96049" y="53"/>
                  </a:lnTo>
                  <a:lnTo>
                    <a:pt x="126725" y="12249"/>
                  </a:lnTo>
                  <a:lnTo>
                    <a:pt x="167362" y="38501"/>
                  </a:lnTo>
                  <a:lnTo>
                    <a:pt x="183958" y="56549"/>
                  </a:lnTo>
                  <a:lnTo>
                    <a:pt x="209377" y="115435"/>
                  </a:lnTo>
                  <a:lnTo>
                    <a:pt x="217626" y="151461"/>
                  </a:lnTo>
                  <a:lnTo>
                    <a:pt x="220412" y="205557"/>
                  </a:lnTo>
                  <a:lnTo>
                    <a:pt x="221099" y="2436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5680" y="863336"/>
              <a:ext cx="2768996" cy="113079"/>
            </a:xfrm>
            <a:custGeom>
              <a:avLst/>
              <a:gdLst/>
              <a:ahLst/>
              <a:cxnLst/>
              <a:rect l="0" t="0" r="0" b="0"/>
              <a:pathLst>
                <a:path w="2768996" h="113079">
                  <a:moveTo>
                    <a:pt x="2768995" y="0"/>
                  </a:moveTo>
                  <a:lnTo>
                    <a:pt x="2734667" y="60873"/>
                  </a:lnTo>
                  <a:lnTo>
                    <a:pt x="2708792" y="90793"/>
                  </a:lnTo>
                  <a:lnTo>
                    <a:pt x="2682527" y="106581"/>
                  </a:lnTo>
                  <a:lnTo>
                    <a:pt x="2646929" y="113078"/>
                  </a:lnTo>
                  <a:lnTo>
                    <a:pt x="2626616" y="108359"/>
                  </a:lnTo>
                  <a:lnTo>
                    <a:pt x="2568470" y="69926"/>
                  </a:lnTo>
                  <a:lnTo>
                    <a:pt x="2537225" y="47235"/>
                  </a:lnTo>
                  <a:lnTo>
                    <a:pt x="2515078" y="38541"/>
                  </a:lnTo>
                  <a:lnTo>
                    <a:pt x="2489637" y="34677"/>
                  </a:lnTo>
                  <a:lnTo>
                    <a:pt x="2465851" y="39199"/>
                  </a:lnTo>
                  <a:lnTo>
                    <a:pt x="2411314" y="66514"/>
                  </a:lnTo>
                  <a:lnTo>
                    <a:pt x="2358422" y="87254"/>
                  </a:lnTo>
                  <a:lnTo>
                    <a:pt x="2321220" y="92534"/>
                  </a:lnTo>
                  <a:lnTo>
                    <a:pt x="2286151" y="88509"/>
                  </a:lnTo>
                  <a:lnTo>
                    <a:pt x="2229115" y="61886"/>
                  </a:lnTo>
                  <a:lnTo>
                    <a:pt x="2202665" y="50902"/>
                  </a:lnTo>
                  <a:lnTo>
                    <a:pt x="2162637" y="45888"/>
                  </a:lnTo>
                  <a:lnTo>
                    <a:pt x="2128029" y="52461"/>
                  </a:lnTo>
                  <a:lnTo>
                    <a:pt x="2074282" y="76030"/>
                  </a:lnTo>
                  <a:lnTo>
                    <a:pt x="2018374" y="91482"/>
                  </a:lnTo>
                  <a:lnTo>
                    <a:pt x="1958110" y="100391"/>
                  </a:lnTo>
                  <a:lnTo>
                    <a:pt x="1919770" y="94606"/>
                  </a:lnTo>
                  <a:lnTo>
                    <a:pt x="1886833" y="78595"/>
                  </a:lnTo>
                  <a:lnTo>
                    <a:pt x="1829907" y="45654"/>
                  </a:lnTo>
                  <a:lnTo>
                    <a:pt x="1778218" y="20370"/>
                  </a:lnTo>
                  <a:lnTo>
                    <a:pt x="1749582" y="9053"/>
                  </a:lnTo>
                  <a:lnTo>
                    <a:pt x="1701746" y="3853"/>
                  </a:lnTo>
                  <a:lnTo>
                    <a:pt x="1643068" y="11983"/>
                  </a:lnTo>
                  <a:lnTo>
                    <a:pt x="1586417" y="30443"/>
                  </a:lnTo>
                  <a:lnTo>
                    <a:pt x="1531336" y="49384"/>
                  </a:lnTo>
                  <a:lnTo>
                    <a:pt x="1494101" y="65455"/>
                  </a:lnTo>
                  <a:lnTo>
                    <a:pt x="1433422" y="72071"/>
                  </a:lnTo>
                  <a:lnTo>
                    <a:pt x="1404487" y="70636"/>
                  </a:lnTo>
                  <a:lnTo>
                    <a:pt x="1344665" y="50651"/>
                  </a:lnTo>
                  <a:lnTo>
                    <a:pt x="1282458" y="29763"/>
                  </a:lnTo>
                  <a:lnTo>
                    <a:pt x="1233706" y="18047"/>
                  </a:lnTo>
                  <a:lnTo>
                    <a:pt x="1173236" y="13184"/>
                  </a:lnTo>
                  <a:lnTo>
                    <a:pt x="1130374" y="20544"/>
                  </a:lnTo>
                  <a:lnTo>
                    <a:pt x="1073969" y="40280"/>
                  </a:lnTo>
                  <a:lnTo>
                    <a:pt x="1017768" y="55790"/>
                  </a:lnTo>
                  <a:lnTo>
                    <a:pt x="954370" y="61713"/>
                  </a:lnTo>
                  <a:lnTo>
                    <a:pt x="895574" y="59764"/>
                  </a:lnTo>
                  <a:lnTo>
                    <a:pt x="844488" y="48460"/>
                  </a:lnTo>
                  <a:lnTo>
                    <a:pt x="781595" y="23164"/>
                  </a:lnTo>
                  <a:lnTo>
                    <a:pt x="731897" y="7435"/>
                  </a:lnTo>
                  <a:lnTo>
                    <a:pt x="669784" y="1469"/>
                  </a:lnTo>
                  <a:lnTo>
                    <a:pt x="625574" y="2775"/>
                  </a:lnTo>
                  <a:lnTo>
                    <a:pt x="568714" y="22992"/>
                  </a:lnTo>
                  <a:lnTo>
                    <a:pt x="512422" y="49515"/>
                  </a:lnTo>
                  <a:lnTo>
                    <a:pt x="453655" y="81159"/>
                  </a:lnTo>
                  <a:lnTo>
                    <a:pt x="429742" y="88713"/>
                  </a:lnTo>
                  <a:lnTo>
                    <a:pt x="384564" y="91796"/>
                  </a:lnTo>
                  <a:lnTo>
                    <a:pt x="329904" y="82950"/>
                  </a:lnTo>
                  <a:lnTo>
                    <a:pt x="273787" y="69938"/>
                  </a:lnTo>
                  <a:lnTo>
                    <a:pt x="214782" y="64508"/>
                  </a:lnTo>
                  <a:lnTo>
                    <a:pt x="161186" y="66555"/>
                  </a:lnTo>
                  <a:lnTo>
                    <a:pt x="110868" y="72288"/>
                  </a:lnTo>
                  <a:lnTo>
                    <a:pt x="49803" y="7342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68538" y="1473989"/>
            <a:ext cx="8843940" cy="1239605"/>
            <a:chOff x="568538" y="1473989"/>
            <a:chExt cx="8843940" cy="1239605"/>
          </a:xfrm>
        </p:grpSpPr>
        <p:sp>
          <p:nvSpPr>
            <p:cNvPr id="18" name="Freeform 17"/>
            <p:cNvSpPr/>
            <p:nvPr/>
          </p:nvSpPr>
          <p:spPr>
            <a:xfrm>
              <a:off x="568538" y="186354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32196" y="1579274"/>
              <a:ext cx="325733" cy="442198"/>
            </a:xfrm>
            <a:custGeom>
              <a:avLst/>
              <a:gdLst/>
              <a:ahLst/>
              <a:cxnLst/>
              <a:rect l="0" t="0" r="0" b="0"/>
              <a:pathLst>
                <a:path w="325733" h="442198">
                  <a:moveTo>
                    <a:pt x="20612" y="442197"/>
                  </a:moveTo>
                  <a:lnTo>
                    <a:pt x="20612" y="393266"/>
                  </a:lnTo>
                  <a:lnTo>
                    <a:pt x="20612" y="345421"/>
                  </a:lnTo>
                  <a:lnTo>
                    <a:pt x="15023" y="288030"/>
                  </a:lnTo>
                  <a:lnTo>
                    <a:pt x="11059" y="226087"/>
                  </a:lnTo>
                  <a:lnTo>
                    <a:pt x="9203" y="174874"/>
                  </a:lnTo>
                  <a:lnTo>
                    <a:pt x="2933" y="122654"/>
                  </a:lnTo>
                  <a:lnTo>
                    <a:pt x="556" y="71307"/>
                  </a:lnTo>
                  <a:lnTo>
                    <a:pt x="0" y="40661"/>
                  </a:lnTo>
                  <a:lnTo>
                    <a:pt x="2191" y="32957"/>
                  </a:lnTo>
                  <a:lnTo>
                    <a:pt x="5992" y="30160"/>
                  </a:lnTo>
                  <a:lnTo>
                    <a:pt x="10865" y="30635"/>
                  </a:lnTo>
                  <a:lnTo>
                    <a:pt x="15284" y="35631"/>
                  </a:lnTo>
                  <a:lnTo>
                    <a:pt x="40000" y="95708"/>
                  </a:lnTo>
                  <a:lnTo>
                    <a:pt x="65351" y="145211"/>
                  </a:lnTo>
                  <a:lnTo>
                    <a:pt x="89717" y="197530"/>
                  </a:lnTo>
                  <a:lnTo>
                    <a:pt x="117117" y="252353"/>
                  </a:lnTo>
                  <a:lnTo>
                    <a:pt x="148845" y="315826"/>
                  </a:lnTo>
                  <a:lnTo>
                    <a:pt x="173757" y="357963"/>
                  </a:lnTo>
                  <a:lnTo>
                    <a:pt x="221410" y="405022"/>
                  </a:lnTo>
                  <a:lnTo>
                    <a:pt x="258052" y="421954"/>
                  </a:lnTo>
                  <a:lnTo>
                    <a:pt x="268983" y="421682"/>
                  </a:lnTo>
                  <a:lnTo>
                    <a:pt x="278609" y="417992"/>
                  </a:lnTo>
                  <a:lnTo>
                    <a:pt x="287366" y="412023"/>
                  </a:lnTo>
                  <a:lnTo>
                    <a:pt x="300216" y="392911"/>
                  </a:lnTo>
                  <a:lnTo>
                    <a:pt x="317998" y="336925"/>
                  </a:lnTo>
                  <a:lnTo>
                    <a:pt x="323586" y="286743"/>
                  </a:lnTo>
                  <a:lnTo>
                    <a:pt x="325241" y="229240"/>
                  </a:lnTo>
                  <a:lnTo>
                    <a:pt x="325732" y="167749"/>
                  </a:lnTo>
                  <a:lnTo>
                    <a:pt x="320288" y="110665"/>
                  </a:lnTo>
                  <a:lnTo>
                    <a:pt x="316855" y="56706"/>
                  </a:lnTo>
                  <a:lnTo>
                    <a:pt x="304881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14047" y="1761464"/>
              <a:ext cx="555519" cy="222514"/>
            </a:xfrm>
            <a:custGeom>
              <a:avLst/>
              <a:gdLst/>
              <a:ahLst/>
              <a:cxnLst/>
              <a:rect l="0" t="0" r="0" b="0"/>
              <a:pathLst>
                <a:path w="555519" h="222514">
                  <a:moveTo>
                    <a:pt x="102015" y="112608"/>
                  </a:moveTo>
                  <a:lnTo>
                    <a:pt x="110348" y="75130"/>
                  </a:lnTo>
                  <a:lnTo>
                    <a:pt x="111080" y="63056"/>
                  </a:lnTo>
                  <a:lnTo>
                    <a:pt x="105654" y="43402"/>
                  </a:lnTo>
                  <a:lnTo>
                    <a:pt x="100931" y="34885"/>
                  </a:lnTo>
                  <a:lnTo>
                    <a:pt x="86325" y="22303"/>
                  </a:lnTo>
                  <a:lnTo>
                    <a:pt x="77517" y="17309"/>
                  </a:lnTo>
                  <a:lnTo>
                    <a:pt x="68135" y="16320"/>
                  </a:lnTo>
                  <a:lnTo>
                    <a:pt x="48353" y="21460"/>
                  </a:lnTo>
                  <a:lnTo>
                    <a:pt x="34101" y="34663"/>
                  </a:lnTo>
                  <a:lnTo>
                    <a:pt x="7766" y="92103"/>
                  </a:lnTo>
                  <a:lnTo>
                    <a:pt x="0" y="126419"/>
                  </a:lnTo>
                  <a:lnTo>
                    <a:pt x="818" y="166223"/>
                  </a:lnTo>
                  <a:lnTo>
                    <a:pt x="11575" y="216005"/>
                  </a:lnTo>
                  <a:lnTo>
                    <a:pt x="18325" y="221314"/>
                  </a:lnTo>
                  <a:lnTo>
                    <a:pt x="27504" y="222513"/>
                  </a:lnTo>
                  <a:lnTo>
                    <a:pt x="38303" y="220973"/>
                  </a:lnTo>
                  <a:lnTo>
                    <a:pt x="56541" y="209904"/>
                  </a:lnTo>
                  <a:lnTo>
                    <a:pt x="64680" y="202038"/>
                  </a:lnTo>
                  <a:lnTo>
                    <a:pt x="81724" y="163022"/>
                  </a:lnTo>
                  <a:lnTo>
                    <a:pt x="90728" y="114031"/>
                  </a:lnTo>
                  <a:lnTo>
                    <a:pt x="93320" y="113557"/>
                  </a:lnTo>
                  <a:lnTo>
                    <a:pt x="96218" y="116750"/>
                  </a:lnTo>
                  <a:lnTo>
                    <a:pt x="121749" y="175604"/>
                  </a:lnTo>
                  <a:lnTo>
                    <a:pt x="146856" y="201723"/>
                  </a:lnTo>
                  <a:lnTo>
                    <a:pt x="155306" y="204774"/>
                  </a:lnTo>
                  <a:lnTo>
                    <a:pt x="163279" y="204467"/>
                  </a:lnTo>
                  <a:lnTo>
                    <a:pt x="178376" y="197888"/>
                  </a:lnTo>
                  <a:lnTo>
                    <a:pt x="192885" y="187165"/>
                  </a:lnTo>
                  <a:lnTo>
                    <a:pt x="208618" y="162385"/>
                  </a:lnTo>
                  <a:lnTo>
                    <a:pt x="216009" y="123524"/>
                  </a:lnTo>
                  <a:lnTo>
                    <a:pt x="217020" y="131887"/>
                  </a:lnTo>
                  <a:lnTo>
                    <a:pt x="220841" y="193598"/>
                  </a:lnTo>
                  <a:lnTo>
                    <a:pt x="223346" y="205206"/>
                  </a:lnTo>
                  <a:lnTo>
                    <a:pt x="225017" y="208265"/>
                  </a:lnTo>
                  <a:lnTo>
                    <a:pt x="226130" y="205625"/>
                  </a:lnTo>
                  <a:lnTo>
                    <a:pt x="226197" y="191384"/>
                  </a:lnTo>
                  <a:lnTo>
                    <a:pt x="219161" y="137886"/>
                  </a:lnTo>
                  <a:lnTo>
                    <a:pt x="223812" y="97741"/>
                  </a:lnTo>
                  <a:lnTo>
                    <a:pt x="228837" y="87489"/>
                  </a:lnTo>
                  <a:lnTo>
                    <a:pt x="243778" y="72978"/>
                  </a:lnTo>
                  <a:lnTo>
                    <a:pt x="251506" y="72150"/>
                  </a:lnTo>
                  <a:lnTo>
                    <a:pt x="258997" y="75108"/>
                  </a:lnTo>
                  <a:lnTo>
                    <a:pt x="266331" y="80589"/>
                  </a:lnTo>
                  <a:lnTo>
                    <a:pt x="277600" y="96038"/>
                  </a:lnTo>
                  <a:lnTo>
                    <a:pt x="294366" y="134551"/>
                  </a:lnTo>
                  <a:lnTo>
                    <a:pt x="298099" y="135426"/>
                  </a:lnTo>
                  <a:lnTo>
                    <a:pt x="301758" y="130160"/>
                  </a:lnTo>
                  <a:lnTo>
                    <a:pt x="316035" y="90859"/>
                  </a:lnTo>
                  <a:lnTo>
                    <a:pt x="329326" y="76425"/>
                  </a:lnTo>
                  <a:lnTo>
                    <a:pt x="337784" y="70939"/>
                  </a:lnTo>
                  <a:lnTo>
                    <a:pt x="345762" y="69621"/>
                  </a:lnTo>
                  <a:lnTo>
                    <a:pt x="353420" y="71082"/>
                  </a:lnTo>
                  <a:lnTo>
                    <a:pt x="360865" y="74395"/>
                  </a:lnTo>
                  <a:lnTo>
                    <a:pt x="382522" y="95827"/>
                  </a:lnTo>
                  <a:lnTo>
                    <a:pt x="406384" y="153090"/>
                  </a:lnTo>
                  <a:lnTo>
                    <a:pt x="410212" y="164162"/>
                  </a:lnTo>
                  <a:lnTo>
                    <a:pt x="412765" y="166865"/>
                  </a:lnTo>
                  <a:lnTo>
                    <a:pt x="414466" y="163987"/>
                  </a:lnTo>
                  <a:lnTo>
                    <a:pt x="415601" y="157389"/>
                  </a:lnTo>
                  <a:lnTo>
                    <a:pt x="428376" y="136925"/>
                  </a:lnTo>
                  <a:lnTo>
                    <a:pt x="446979" y="116044"/>
                  </a:lnTo>
                  <a:lnTo>
                    <a:pt x="472898" y="100628"/>
                  </a:lnTo>
                  <a:lnTo>
                    <a:pt x="533893" y="77694"/>
                  </a:lnTo>
                  <a:lnTo>
                    <a:pt x="548594" y="64335"/>
                  </a:lnTo>
                  <a:lnTo>
                    <a:pt x="554152" y="55860"/>
                  </a:lnTo>
                  <a:lnTo>
                    <a:pt x="555518" y="46700"/>
                  </a:lnTo>
                  <a:lnTo>
                    <a:pt x="550797" y="27164"/>
                  </a:lnTo>
                  <a:lnTo>
                    <a:pt x="537780" y="13022"/>
                  </a:lnTo>
                  <a:lnTo>
                    <a:pt x="529395" y="7613"/>
                  </a:lnTo>
                  <a:lnTo>
                    <a:pt x="495238" y="0"/>
                  </a:lnTo>
                  <a:lnTo>
                    <a:pt x="472143" y="4458"/>
                  </a:lnTo>
                  <a:lnTo>
                    <a:pt x="461071" y="8923"/>
                  </a:lnTo>
                  <a:lnTo>
                    <a:pt x="442529" y="26361"/>
                  </a:lnTo>
                  <a:lnTo>
                    <a:pt x="422057" y="62487"/>
                  </a:lnTo>
                  <a:lnTo>
                    <a:pt x="417152" y="75685"/>
                  </a:lnTo>
                  <a:lnTo>
                    <a:pt x="417940" y="99707"/>
                  </a:lnTo>
                  <a:lnTo>
                    <a:pt x="426090" y="120912"/>
                  </a:lnTo>
                  <a:lnTo>
                    <a:pt x="437511" y="138136"/>
                  </a:lnTo>
                  <a:lnTo>
                    <a:pt x="453505" y="150470"/>
                  </a:lnTo>
                  <a:lnTo>
                    <a:pt x="492369" y="167920"/>
                  </a:lnTo>
                  <a:lnTo>
                    <a:pt x="512982" y="169167"/>
                  </a:lnTo>
                  <a:lnTo>
                    <a:pt x="554740" y="16525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63544" y="1770982"/>
              <a:ext cx="159622" cy="176791"/>
            </a:xfrm>
            <a:custGeom>
              <a:avLst/>
              <a:gdLst/>
              <a:ahLst/>
              <a:cxnLst/>
              <a:rect l="0" t="0" r="0" b="0"/>
              <a:pathLst>
                <a:path w="159622" h="176791">
                  <a:moveTo>
                    <a:pt x="136870" y="8334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42724" y="7670"/>
                  </a:lnTo>
                  <a:lnTo>
                    <a:pt x="21328" y="18177"/>
                  </a:lnTo>
                  <a:lnTo>
                    <a:pt x="6359" y="33765"/>
                  </a:lnTo>
                  <a:lnTo>
                    <a:pt x="730" y="42836"/>
                  </a:lnTo>
                  <a:lnTo>
                    <a:pt x="1656" y="48882"/>
                  </a:lnTo>
                  <a:lnTo>
                    <a:pt x="6953" y="52914"/>
                  </a:lnTo>
                  <a:lnTo>
                    <a:pt x="36765" y="58587"/>
                  </a:lnTo>
                  <a:lnTo>
                    <a:pt x="83171" y="66093"/>
                  </a:lnTo>
                  <a:lnTo>
                    <a:pt x="124963" y="87247"/>
                  </a:lnTo>
                  <a:lnTo>
                    <a:pt x="141717" y="100338"/>
                  </a:lnTo>
                  <a:lnTo>
                    <a:pt x="158713" y="126451"/>
                  </a:lnTo>
                  <a:lnTo>
                    <a:pt x="159621" y="135042"/>
                  </a:lnTo>
                  <a:lnTo>
                    <a:pt x="154390" y="150826"/>
                  </a:lnTo>
                  <a:lnTo>
                    <a:pt x="141148" y="162521"/>
                  </a:lnTo>
                  <a:lnTo>
                    <a:pt x="122394" y="170448"/>
                  </a:lnTo>
                  <a:lnTo>
                    <a:pt x="69106" y="175537"/>
                  </a:lnTo>
                  <a:lnTo>
                    <a:pt x="29055" y="176418"/>
                  </a:lnTo>
                  <a:lnTo>
                    <a:pt x="0" y="17679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59033" y="1589803"/>
              <a:ext cx="30937" cy="357970"/>
            </a:xfrm>
            <a:custGeom>
              <a:avLst/>
              <a:gdLst/>
              <a:ahLst/>
              <a:cxnLst/>
              <a:rect l="0" t="0" r="0" b="0"/>
              <a:pathLst>
                <a:path w="30937" h="357970">
                  <a:moveTo>
                    <a:pt x="9878" y="0"/>
                  </a:moveTo>
                  <a:lnTo>
                    <a:pt x="2643" y="27556"/>
                  </a:lnTo>
                  <a:lnTo>
                    <a:pt x="0" y="90017"/>
                  </a:lnTo>
                  <a:lnTo>
                    <a:pt x="2662" y="149114"/>
                  </a:lnTo>
                  <a:lnTo>
                    <a:pt x="10860" y="207958"/>
                  </a:lnTo>
                  <a:lnTo>
                    <a:pt x="17578" y="262438"/>
                  </a:lnTo>
                  <a:lnTo>
                    <a:pt x="25437" y="322071"/>
                  </a:lnTo>
                  <a:lnTo>
                    <a:pt x="30936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53098" y="1758387"/>
              <a:ext cx="231628" cy="20930"/>
            </a:xfrm>
            <a:custGeom>
              <a:avLst/>
              <a:gdLst/>
              <a:ahLst/>
              <a:cxnLst/>
              <a:rect l="0" t="0" r="0" b="0"/>
              <a:pathLst>
                <a:path w="231628" h="20930">
                  <a:moveTo>
                    <a:pt x="231627" y="10400"/>
                  </a:moveTo>
                  <a:lnTo>
                    <a:pt x="194149" y="2067"/>
                  </a:lnTo>
                  <a:lnTo>
                    <a:pt x="137136" y="305"/>
                  </a:lnTo>
                  <a:lnTo>
                    <a:pt x="86777" y="0"/>
                  </a:lnTo>
                  <a:lnTo>
                    <a:pt x="35339" y="8303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84725" y="1558217"/>
              <a:ext cx="336913" cy="407425"/>
            </a:xfrm>
            <a:custGeom>
              <a:avLst/>
              <a:gdLst/>
              <a:ahLst/>
              <a:cxnLst/>
              <a:rect l="0" t="0" r="0" b="0"/>
              <a:pathLst>
                <a:path w="336913" h="407425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7475" y="231731"/>
                  </a:lnTo>
                  <a:lnTo>
                    <a:pt x="21166" y="283910"/>
                  </a:lnTo>
                  <a:lnTo>
                    <a:pt x="29181" y="341001"/>
                  </a:lnTo>
                  <a:lnTo>
                    <a:pt x="31110" y="402321"/>
                  </a:lnTo>
                  <a:lnTo>
                    <a:pt x="30099" y="407424"/>
                  </a:lnTo>
                  <a:lnTo>
                    <a:pt x="28255" y="406147"/>
                  </a:lnTo>
                  <a:lnTo>
                    <a:pt x="25856" y="400616"/>
                  </a:lnTo>
                  <a:lnTo>
                    <a:pt x="22005" y="350882"/>
                  </a:lnTo>
                  <a:lnTo>
                    <a:pt x="24364" y="291665"/>
                  </a:lnTo>
                  <a:lnTo>
                    <a:pt x="35748" y="235168"/>
                  </a:lnTo>
                  <a:lnTo>
                    <a:pt x="42550" y="226968"/>
                  </a:lnTo>
                  <a:lnTo>
                    <a:pt x="62585" y="217858"/>
                  </a:lnTo>
                  <a:lnTo>
                    <a:pt x="72139" y="218938"/>
                  </a:lnTo>
                  <a:lnTo>
                    <a:pt x="88994" y="229497"/>
                  </a:lnTo>
                  <a:lnTo>
                    <a:pt x="133163" y="285007"/>
                  </a:lnTo>
                  <a:lnTo>
                    <a:pt x="156977" y="345342"/>
                  </a:lnTo>
                  <a:lnTo>
                    <a:pt x="162184" y="360546"/>
                  </a:lnTo>
                  <a:lnTo>
                    <a:pt x="160599" y="355605"/>
                  </a:lnTo>
                  <a:lnTo>
                    <a:pt x="165354" y="341711"/>
                  </a:lnTo>
                  <a:lnTo>
                    <a:pt x="187471" y="309784"/>
                  </a:lnTo>
                  <a:lnTo>
                    <a:pt x="244775" y="269311"/>
                  </a:lnTo>
                  <a:lnTo>
                    <a:pt x="280643" y="235015"/>
                  </a:lnTo>
                  <a:lnTo>
                    <a:pt x="284191" y="226867"/>
                  </a:lnTo>
                  <a:lnTo>
                    <a:pt x="285015" y="208455"/>
                  </a:lnTo>
                  <a:lnTo>
                    <a:pt x="281257" y="200971"/>
                  </a:lnTo>
                  <a:lnTo>
                    <a:pt x="267723" y="189536"/>
                  </a:lnTo>
                  <a:lnTo>
                    <a:pt x="259200" y="187189"/>
                  </a:lnTo>
                  <a:lnTo>
                    <a:pt x="230438" y="189474"/>
                  </a:lnTo>
                  <a:lnTo>
                    <a:pt x="210042" y="194565"/>
                  </a:lnTo>
                  <a:lnTo>
                    <a:pt x="192398" y="210086"/>
                  </a:lnTo>
                  <a:lnTo>
                    <a:pt x="184417" y="220776"/>
                  </a:lnTo>
                  <a:lnTo>
                    <a:pt x="175550" y="248251"/>
                  </a:lnTo>
                  <a:lnTo>
                    <a:pt x="173677" y="293485"/>
                  </a:lnTo>
                  <a:lnTo>
                    <a:pt x="178965" y="321121"/>
                  </a:lnTo>
                  <a:lnTo>
                    <a:pt x="195097" y="355240"/>
                  </a:lnTo>
                  <a:lnTo>
                    <a:pt x="207982" y="372744"/>
                  </a:lnTo>
                  <a:lnTo>
                    <a:pt x="233980" y="390163"/>
                  </a:lnTo>
                  <a:lnTo>
                    <a:pt x="256849" y="392555"/>
                  </a:lnTo>
                  <a:lnTo>
                    <a:pt x="281441" y="388548"/>
                  </a:lnTo>
                  <a:lnTo>
                    <a:pt x="336912" y="3684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22154" y="1737385"/>
              <a:ext cx="122107" cy="413122"/>
            </a:xfrm>
            <a:custGeom>
              <a:avLst/>
              <a:gdLst/>
              <a:ahLst/>
              <a:cxnLst/>
              <a:rect l="0" t="0" r="0" b="0"/>
              <a:pathLst>
                <a:path w="122107" h="413122">
                  <a:moveTo>
                    <a:pt x="10053" y="105102"/>
                  </a:moveTo>
                  <a:lnTo>
                    <a:pt x="10053" y="162366"/>
                  </a:lnTo>
                  <a:lnTo>
                    <a:pt x="13173" y="211756"/>
                  </a:lnTo>
                  <a:lnTo>
                    <a:pt x="18386" y="263435"/>
                  </a:lnTo>
                  <a:lnTo>
                    <a:pt x="19931" y="315792"/>
                  </a:lnTo>
                  <a:lnTo>
                    <a:pt x="26042" y="374707"/>
                  </a:lnTo>
                  <a:lnTo>
                    <a:pt x="36175" y="413121"/>
                  </a:lnTo>
                  <a:lnTo>
                    <a:pt x="34141" y="408115"/>
                  </a:lnTo>
                  <a:lnTo>
                    <a:pt x="23176" y="352051"/>
                  </a:lnTo>
                  <a:lnTo>
                    <a:pt x="18231" y="300324"/>
                  </a:lnTo>
                  <a:lnTo>
                    <a:pt x="12476" y="240544"/>
                  </a:lnTo>
                  <a:lnTo>
                    <a:pt x="7651" y="187737"/>
                  </a:lnTo>
                  <a:lnTo>
                    <a:pt x="1130" y="127274"/>
                  </a:lnTo>
                  <a:lnTo>
                    <a:pt x="0" y="76316"/>
                  </a:lnTo>
                  <a:lnTo>
                    <a:pt x="5255" y="35351"/>
                  </a:lnTo>
                  <a:lnTo>
                    <a:pt x="14160" y="15220"/>
                  </a:lnTo>
                  <a:lnTo>
                    <a:pt x="19810" y="6576"/>
                  </a:lnTo>
                  <a:lnTo>
                    <a:pt x="27086" y="1983"/>
                  </a:lnTo>
                  <a:lnTo>
                    <a:pt x="44529" y="0"/>
                  </a:lnTo>
                  <a:lnTo>
                    <a:pt x="74081" y="11049"/>
                  </a:lnTo>
                  <a:lnTo>
                    <a:pt x="88423" y="25866"/>
                  </a:lnTo>
                  <a:lnTo>
                    <a:pt x="117123" y="76513"/>
                  </a:lnTo>
                  <a:lnTo>
                    <a:pt x="122106" y="119768"/>
                  </a:lnTo>
                  <a:lnTo>
                    <a:pt x="119126" y="144375"/>
                  </a:lnTo>
                  <a:lnTo>
                    <a:pt x="110782" y="163891"/>
                  </a:lnTo>
                  <a:lnTo>
                    <a:pt x="105282" y="172370"/>
                  </a:lnTo>
                  <a:lnTo>
                    <a:pt x="89812" y="184912"/>
                  </a:lnTo>
                  <a:lnTo>
                    <a:pt x="80773" y="189894"/>
                  </a:lnTo>
                  <a:lnTo>
                    <a:pt x="61371" y="192310"/>
                  </a:lnTo>
                  <a:lnTo>
                    <a:pt x="31110" y="18933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1191" y="1725401"/>
              <a:ext cx="136872" cy="185888"/>
            </a:xfrm>
            <a:custGeom>
              <a:avLst/>
              <a:gdLst/>
              <a:ahLst/>
              <a:cxnLst/>
              <a:rect l="0" t="0" r="0" b="0"/>
              <a:pathLst>
                <a:path w="136872" h="185888">
                  <a:moveTo>
                    <a:pt x="0" y="85500"/>
                  </a:moveTo>
                  <a:lnTo>
                    <a:pt x="55045" y="67542"/>
                  </a:lnTo>
                  <a:lnTo>
                    <a:pt x="114512" y="44762"/>
                  </a:lnTo>
                  <a:lnTo>
                    <a:pt x="120795" y="37284"/>
                  </a:lnTo>
                  <a:lnTo>
                    <a:pt x="123814" y="28790"/>
                  </a:lnTo>
                  <a:lnTo>
                    <a:pt x="124657" y="19617"/>
                  </a:lnTo>
                  <a:lnTo>
                    <a:pt x="121709" y="12332"/>
                  </a:lnTo>
                  <a:lnTo>
                    <a:pt x="109075" y="1119"/>
                  </a:lnTo>
                  <a:lnTo>
                    <a:pt x="99623" y="0"/>
                  </a:lnTo>
                  <a:lnTo>
                    <a:pt x="76642" y="4996"/>
                  </a:lnTo>
                  <a:lnTo>
                    <a:pt x="42986" y="20963"/>
                  </a:lnTo>
                  <a:lnTo>
                    <a:pt x="27684" y="36930"/>
                  </a:lnTo>
                  <a:lnTo>
                    <a:pt x="8328" y="75776"/>
                  </a:lnTo>
                  <a:lnTo>
                    <a:pt x="2468" y="112385"/>
                  </a:lnTo>
                  <a:lnTo>
                    <a:pt x="6321" y="147278"/>
                  </a:lnTo>
                  <a:lnTo>
                    <a:pt x="14897" y="165989"/>
                  </a:lnTo>
                  <a:lnTo>
                    <a:pt x="20460" y="174255"/>
                  </a:lnTo>
                  <a:lnTo>
                    <a:pt x="30018" y="179765"/>
                  </a:lnTo>
                  <a:lnTo>
                    <a:pt x="56235" y="185887"/>
                  </a:lnTo>
                  <a:lnTo>
                    <a:pt x="111781" y="181807"/>
                  </a:lnTo>
                  <a:lnTo>
                    <a:pt x="136871" y="1802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69119" y="1737202"/>
              <a:ext cx="105286" cy="188887"/>
            </a:xfrm>
            <a:custGeom>
              <a:avLst/>
              <a:gdLst/>
              <a:ahLst/>
              <a:cxnLst/>
              <a:rect l="0" t="0" r="0" b="0"/>
              <a:pathLst>
                <a:path w="105286" h="188887">
                  <a:moveTo>
                    <a:pt x="0" y="52642"/>
                  </a:moveTo>
                  <a:lnTo>
                    <a:pt x="15641" y="79028"/>
                  </a:lnTo>
                  <a:lnTo>
                    <a:pt x="40433" y="141543"/>
                  </a:lnTo>
                  <a:lnTo>
                    <a:pt x="63532" y="188573"/>
                  </a:lnTo>
                  <a:lnTo>
                    <a:pt x="64581" y="188886"/>
                  </a:lnTo>
                  <a:lnTo>
                    <a:pt x="64111" y="185585"/>
                  </a:lnTo>
                  <a:lnTo>
                    <a:pt x="39534" y="126536"/>
                  </a:lnTo>
                  <a:lnTo>
                    <a:pt x="33941" y="83635"/>
                  </a:lnTo>
                  <a:lnTo>
                    <a:pt x="37873" y="45058"/>
                  </a:lnTo>
                  <a:lnTo>
                    <a:pt x="42796" y="35888"/>
                  </a:lnTo>
                  <a:lnTo>
                    <a:pt x="57625" y="2257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79689" y="1716145"/>
              <a:ext cx="138544" cy="230235"/>
            </a:xfrm>
            <a:custGeom>
              <a:avLst/>
              <a:gdLst/>
              <a:ahLst/>
              <a:cxnLst/>
              <a:rect l="0" t="0" r="0" b="0"/>
              <a:pathLst>
                <a:path w="138544" h="230235">
                  <a:moveTo>
                    <a:pt x="126342" y="0"/>
                  </a:moveTo>
                  <a:lnTo>
                    <a:pt x="102295" y="9575"/>
                  </a:lnTo>
                  <a:lnTo>
                    <a:pt x="44339" y="52997"/>
                  </a:lnTo>
                  <a:lnTo>
                    <a:pt x="30235" y="68008"/>
                  </a:lnTo>
                  <a:lnTo>
                    <a:pt x="20066" y="86377"/>
                  </a:lnTo>
                  <a:lnTo>
                    <a:pt x="20397" y="95020"/>
                  </a:lnTo>
                  <a:lnTo>
                    <a:pt x="24126" y="103121"/>
                  </a:lnTo>
                  <a:lnTo>
                    <a:pt x="30122" y="110861"/>
                  </a:lnTo>
                  <a:lnTo>
                    <a:pt x="38799" y="114851"/>
                  </a:lnTo>
                  <a:lnTo>
                    <a:pt x="94089" y="121507"/>
                  </a:lnTo>
                  <a:lnTo>
                    <a:pt x="120555" y="136087"/>
                  </a:lnTo>
                  <a:lnTo>
                    <a:pt x="132739" y="151730"/>
                  </a:lnTo>
                  <a:lnTo>
                    <a:pt x="137625" y="160815"/>
                  </a:lnTo>
                  <a:lnTo>
                    <a:pt x="138543" y="170381"/>
                  </a:lnTo>
                  <a:lnTo>
                    <a:pt x="133325" y="190368"/>
                  </a:lnTo>
                  <a:lnTo>
                    <a:pt x="117232" y="215762"/>
                  </a:lnTo>
                  <a:lnTo>
                    <a:pt x="98117" y="224576"/>
                  </a:lnTo>
                  <a:lnTo>
                    <a:pt x="42127" y="230234"/>
                  </a:lnTo>
                  <a:lnTo>
                    <a:pt x="21453" y="22788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62620" y="1768787"/>
              <a:ext cx="107830" cy="170783"/>
            </a:xfrm>
            <a:custGeom>
              <a:avLst/>
              <a:gdLst/>
              <a:ahLst/>
              <a:cxnLst/>
              <a:rect l="0" t="0" r="0" b="0"/>
              <a:pathLst>
                <a:path w="107830" h="170783">
                  <a:moveTo>
                    <a:pt x="90810" y="10529"/>
                  </a:moveTo>
                  <a:lnTo>
                    <a:pt x="74043" y="4940"/>
                  </a:lnTo>
                  <a:lnTo>
                    <a:pt x="66764" y="5633"/>
                  </a:lnTo>
                  <a:lnTo>
                    <a:pt x="52437" y="12642"/>
                  </a:lnTo>
                  <a:lnTo>
                    <a:pt x="24175" y="37376"/>
                  </a:lnTo>
                  <a:lnTo>
                    <a:pt x="10112" y="55216"/>
                  </a:lnTo>
                  <a:lnTo>
                    <a:pt x="2302" y="77963"/>
                  </a:lnTo>
                  <a:lnTo>
                    <a:pt x="0" y="103670"/>
                  </a:lnTo>
                  <a:lnTo>
                    <a:pt x="2877" y="130694"/>
                  </a:lnTo>
                  <a:lnTo>
                    <a:pt x="7621" y="140941"/>
                  </a:lnTo>
                  <a:lnTo>
                    <a:pt x="22252" y="155447"/>
                  </a:lnTo>
                  <a:lnTo>
                    <a:pt x="50219" y="170191"/>
                  </a:lnTo>
                  <a:lnTo>
                    <a:pt x="59070" y="170782"/>
                  </a:lnTo>
                  <a:lnTo>
                    <a:pt x="75144" y="165201"/>
                  </a:lnTo>
                  <a:lnTo>
                    <a:pt x="97347" y="143315"/>
                  </a:lnTo>
                  <a:lnTo>
                    <a:pt x="105414" y="121407"/>
                  </a:lnTo>
                  <a:lnTo>
                    <a:pt x="107829" y="97243"/>
                  </a:lnTo>
                  <a:lnTo>
                    <a:pt x="105003" y="74805"/>
                  </a:lnTo>
                  <a:lnTo>
                    <a:pt x="96728" y="56253"/>
                  </a:lnTo>
                  <a:lnTo>
                    <a:pt x="4869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85015" y="1734822"/>
              <a:ext cx="189514" cy="222995"/>
            </a:xfrm>
            <a:custGeom>
              <a:avLst/>
              <a:gdLst/>
              <a:ahLst/>
              <a:cxnLst/>
              <a:rect l="0" t="0" r="0" b="0"/>
              <a:pathLst>
                <a:path w="189514" h="222995">
                  <a:moveTo>
                    <a:pt x="0" y="65551"/>
                  </a:moveTo>
                  <a:lnTo>
                    <a:pt x="34747" y="119426"/>
                  </a:lnTo>
                  <a:lnTo>
                    <a:pt x="55644" y="176587"/>
                  </a:lnTo>
                  <a:lnTo>
                    <a:pt x="66530" y="217123"/>
                  </a:lnTo>
                  <a:lnTo>
                    <a:pt x="66581" y="222751"/>
                  </a:lnTo>
                  <a:lnTo>
                    <a:pt x="64274" y="222994"/>
                  </a:lnTo>
                  <a:lnTo>
                    <a:pt x="60397" y="219646"/>
                  </a:lnTo>
                  <a:lnTo>
                    <a:pt x="49351" y="198166"/>
                  </a:lnTo>
                  <a:lnTo>
                    <a:pt x="31614" y="140885"/>
                  </a:lnTo>
                  <a:lnTo>
                    <a:pt x="24185" y="105030"/>
                  </a:lnTo>
                  <a:lnTo>
                    <a:pt x="25104" y="67889"/>
                  </a:lnTo>
                  <a:lnTo>
                    <a:pt x="35894" y="23899"/>
                  </a:lnTo>
                  <a:lnTo>
                    <a:pt x="41477" y="15556"/>
                  </a:lnTo>
                  <a:lnTo>
                    <a:pt x="57039" y="3166"/>
                  </a:lnTo>
                  <a:lnTo>
                    <a:pt x="75654" y="0"/>
                  </a:lnTo>
                  <a:lnTo>
                    <a:pt x="85531" y="793"/>
                  </a:lnTo>
                  <a:lnTo>
                    <a:pt x="102745" y="7914"/>
                  </a:lnTo>
                  <a:lnTo>
                    <a:pt x="118194" y="20047"/>
                  </a:lnTo>
                  <a:lnTo>
                    <a:pt x="154269" y="66491"/>
                  </a:lnTo>
                  <a:lnTo>
                    <a:pt x="178040" y="126650"/>
                  </a:lnTo>
                  <a:lnTo>
                    <a:pt x="186114" y="159693"/>
                  </a:lnTo>
                  <a:lnTo>
                    <a:pt x="189513" y="19189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79813" y="1947772"/>
              <a:ext cx="18624" cy="126343"/>
            </a:xfrm>
            <a:custGeom>
              <a:avLst/>
              <a:gdLst/>
              <a:ahLst/>
              <a:cxnLst/>
              <a:rect l="0" t="0" r="0" b="0"/>
              <a:pathLst>
                <a:path w="18624" h="126343">
                  <a:moveTo>
                    <a:pt x="0" y="0"/>
                  </a:moveTo>
                  <a:lnTo>
                    <a:pt x="16789" y="55044"/>
                  </a:lnTo>
                  <a:lnTo>
                    <a:pt x="18623" y="9065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91762" y="1679056"/>
              <a:ext cx="191276" cy="485579"/>
            </a:xfrm>
            <a:custGeom>
              <a:avLst/>
              <a:gdLst/>
              <a:ahLst/>
              <a:cxnLst/>
              <a:rect l="0" t="0" r="0" b="0"/>
              <a:pathLst>
                <a:path w="191276" h="485579">
                  <a:moveTo>
                    <a:pt x="51264" y="79203"/>
                  </a:moveTo>
                  <a:lnTo>
                    <a:pt x="52433" y="128466"/>
                  </a:lnTo>
                  <a:lnTo>
                    <a:pt x="59669" y="177377"/>
                  </a:lnTo>
                  <a:lnTo>
                    <a:pt x="69222" y="224365"/>
                  </a:lnTo>
                  <a:lnTo>
                    <a:pt x="78291" y="279361"/>
                  </a:lnTo>
                  <a:lnTo>
                    <a:pt x="82669" y="329842"/>
                  </a:lnTo>
                  <a:lnTo>
                    <a:pt x="89685" y="392762"/>
                  </a:lnTo>
                  <a:lnTo>
                    <a:pt x="92284" y="448320"/>
                  </a:lnTo>
                  <a:lnTo>
                    <a:pt x="92891" y="479951"/>
                  </a:lnTo>
                  <a:lnTo>
                    <a:pt x="89544" y="485578"/>
                  </a:lnTo>
                  <a:lnTo>
                    <a:pt x="83803" y="484651"/>
                  </a:lnTo>
                  <a:lnTo>
                    <a:pt x="76466" y="479353"/>
                  </a:lnTo>
                  <a:lnTo>
                    <a:pt x="65194" y="457868"/>
                  </a:lnTo>
                  <a:lnTo>
                    <a:pt x="45862" y="395227"/>
                  </a:lnTo>
                  <a:lnTo>
                    <a:pt x="35821" y="333526"/>
                  </a:lnTo>
                  <a:lnTo>
                    <a:pt x="22910" y="279351"/>
                  </a:lnTo>
                  <a:lnTo>
                    <a:pt x="12577" y="223514"/>
                  </a:lnTo>
                  <a:lnTo>
                    <a:pt x="3276" y="163685"/>
                  </a:lnTo>
                  <a:lnTo>
                    <a:pt x="0" y="109564"/>
                  </a:lnTo>
                  <a:lnTo>
                    <a:pt x="2013" y="51881"/>
                  </a:lnTo>
                  <a:lnTo>
                    <a:pt x="8317" y="29625"/>
                  </a:lnTo>
                  <a:lnTo>
                    <a:pt x="18918" y="11935"/>
                  </a:lnTo>
                  <a:lnTo>
                    <a:pt x="28530" y="6281"/>
                  </a:lnTo>
                  <a:lnTo>
                    <a:pt x="54808" y="0"/>
                  </a:lnTo>
                  <a:lnTo>
                    <a:pt x="79745" y="3447"/>
                  </a:lnTo>
                  <a:lnTo>
                    <a:pt x="110395" y="18542"/>
                  </a:lnTo>
                  <a:lnTo>
                    <a:pt x="156233" y="59863"/>
                  </a:lnTo>
                  <a:lnTo>
                    <a:pt x="184259" y="100599"/>
                  </a:lnTo>
                  <a:lnTo>
                    <a:pt x="189060" y="111014"/>
                  </a:lnTo>
                  <a:lnTo>
                    <a:pt x="191275" y="131946"/>
                  </a:lnTo>
                  <a:lnTo>
                    <a:pt x="183165" y="173979"/>
                  </a:lnTo>
                  <a:lnTo>
                    <a:pt x="177803" y="182161"/>
                  </a:lnTo>
                  <a:lnTo>
                    <a:pt x="134131" y="213412"/>
                  </a:lnTo>
                  <a:lnTo>
                    <a:pt x="103906" y="22660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11482" y="1473989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9" y="170881"/>
                  </a:lnTo>
                  <a:lnTo>
                    <a:pt x="10722" y="231413"/>
                  </a:lnTo>
                  <a:lnTo>
                    <a:pt x="17474" y="293045"/>
                  </a:lnTo>
                  <a:lnTo>
                    <a:pt x="21165" y="348221"/>
                  </a:lnTo>
                  <a:lnTo>
                    <a:pt x="29180" y="400021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87510" y="1722783"/>
              <a:ext cx="187185" cy="192543"/>
            </a:xfrm>
            <a:custGeom>
              <a:avLst/>
              <a:gdLst/>
              <a:ahLst/>
              <a:cxnLst/>
              <a:rect l="0" t="0" r="0" b="0"/>
              <a:pathLst>
                <a:path w="187185" h="192543">
                  <a:moveTo>
                    <a:pt x="102956" y="109175"/>
                  </a:moveTo>
                  <a:lnTo>
                    <a:pt x="102956" y="50558"/>
                  </a:lnTo>
                  <a:lnTo>
                    <a:pt x="91778" y="15768"/>
                  </a:lnTo>
                  <a:lnTo>
                    <a:pt x="83806" y="8299"/>
                  </a:lnTo>
                  <a:lnTo>
                    <a:pt x="62470" y="0"/>
                  </a:lnTo>
                  <a:lnTo>
                    <a:pt x="52569" y="127"/>
                  </a:lnTo>
                  <a:lnTo>
                    <a:pt x="35328" y="6507"/>
                  </a:lnTo>
                  <a:lnTo>
                    <a:pt x="22986" y="20261"/>
                  </a:lnTo>
                  <a:lnTo>
                    <a:pt x="5531" y="63276"/>
                  </a:lnTo>
                  <a:lnTo>
                    <a:pt x="0" y="103114"/>
                  </a:lnTo>
                  <a:lnTo>
                    <a:pt x="3951" y="150143"/>
                  </a:lnTo>
                  <a:lnTo>
                    <a:pt x="15670" y="174566"/>
                  </a:lnTo>
                  <a:lnTo>
                    <a:pt x="23709" y="184355"/>
                  </a:lnTo>
                  <a:lnTo>
                    <a:pt x="32577" y="189711"/>
                  </a:lnTo>
                  <a:lnTo>
                    <a:pt x="51790" y="192542"/>
                  </a:lnTo>
                  <a:lnTo>
                    <a:pt x="59487" y="189319"/>
                  </a:lnTo>
                  <a:lnTo>
                    <a:pt x="71158" y="176380"/>
                  </a:lnTo>
                  <a:lnTo>
                    <a:pt x="95611" y="119133"/>
                  </a:lnTo>
                  <a:lnTo>
                    <a:pt x="96572" y="98393"/>
                  </a:lnTo>
                  <a:lnTo>
                    <a:pt x="95439" y="84496"/>
                  </a:lnTo>
                  <a:lnTo>
                    <a:pt x="96775" y="85703"/>
                  </a:lnTo>
                  <a:lnTo>
                    <a:pt x="102549" y="95234"/>
                  </a:lnTo>
                  <a:lnTo>
                    <a:pt x="131903" y="127198"/>
                  </a:lnTo>
                  <a:lnTo>
                    <a:pt x="157936" y="142331"/>
                  </a:lnTo>
                  <a:lnTo>
                    <a:pt x="187184" y="15128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60860" y="1713126"/>
              <a:ext cx="108591" cy="192533"/>
            </a:xfrm>
            <a:custGeom>
              <a:avLst/>
              <a:gdLst/>
              <a:ahLst/>
              <a:cxnLst/>
              <a:rect l="0" t="0" r="0" b="0"/>
              <a:pathLst>
                <a:path w="108591" h="192533">
                  <a:moveTo>
                    <a:pt x="108590" y="13547"/>
                  </a:moveTo>
                  <a:lnTo>
                    <a:pt x="91823" y="2369"/>
                  </a:lnTo>
                  <a:lnTo>
                    <a:pt x="74232" y="0"/>
                  </a:lnTo>
                  <a:lnTo>
                    <a:pt x="64628" y="1006"/>
                  </a:lnTo>
                  <a:lnTo>
                    <a:pt x="47718" y="8363"/>
                  </a:lnTo>
                  <a:lnTo>
                    <a:pt x="17798" y="32150"/>
                  </a:lnTo>
                  <a:lnTo>
                    <a:pt x="2010" y="58054"/>
                  </a:lnTo>
                  <a:lnTo>
                    <a:pt x="0" y="77781"/>
                  </a:lnTo>
                  <a:lnTo>
                    <a:pt x="8242" y="119042"/>
                  </a:lnTo>
                  <a:lnTo>
                    <a:pt x="29540" y="159818"/>
                  </a:lnTo>
                  <a:lnTo>
                    <a:pt x="42651" y="176432"/>
                  </a:lnTo>
                  <a:lnTo>
                    <a:pt x="62517" y="185376"/>
                  </a:lnTo>
                  <a:lnTo>
                    <a:pt x="108590" y="19253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11565" y="1742214"/>
              <a:ext cx="125080" cy="173973"/>
            </a:xfrm>
            <a:custGeom>
              <a:avLst/>
              <a:gdLst/>
              <a:ahLst/>
              <a:cxnLst/>
              <a:rect l="0" t="0" r="0" b="0"/>
              <a:pathLst>
                <a:path w="125080" h="173973">
                  <a:moveTo>
                    <a:pt x="0" y="100273"/>
                  </a:moveTo>
                  <a:lnTo>
                    <a:pt x="5589" y="83505"/>
                  </a:lnTo>
                  <a:lnTo>
                    <a:pt x="17692" y="72153"/>
                  </a:lnTo>
                  <a:lnTo>
                    <a:pt x="74328" y="47934"/>
                  </a:lnTo>
                  <a:lnTo>
                    <a:pt x="115938" y="33652"/>
                  </a:lnTo>
                  <a:lnTo>
                    <a:pt x="121746" y="27783"/>
                  </a:lnTo>
                  <a:lnTo>
                    <a:pt x="124447" y="20361"/>
                  </a:lnTo>
                  <a:lnTo>
                    <a:pt x="125079" y="11903"/>
                  </a:lnTo>
                  <a:lnTo>
                    <a:pt x="120820" y="6265"/>
                  </a:lnTo>
                  <a:lnTo>
                    <a:pt x="103611" y="0"/>
                  </a:lnTo>
                  <a:lnTo>
                    <a:pt x="67614" y="2062"/>
                  </a:lnTo>
                  <a:lnTo>
                    <a:pt x="47208" y="13340"/>
                  </a:lnTo>
                  <a:lnTo>
                    <a:pt x="15044" y="49176"/>
                  </a:lnTo>
                  <a:lnTo>
                    <a:pt x="6686" y="72494"/>
                  </a:lnTo>
                  <a:lnTo>
                    <a:pt x="4141" y="97285"/>
                  </a:lnTo>
                  <a:lnTo>
                    <a:pt x="6910" y="120002"/>
                  </a:lnTo>
                  <a:lnTo>
                    <a:pt x="15159" y="138677"/>
                  </a:lnTo>
                  <a:lnTo>
                    <a:pt x="20635" y="146932"/>
                  </a:lnTo>
                  <a:lnTo>
                    <a:pt x="36077" y="159225"/>
                  </a:lnTo>
                  <a:lnTo>
                    <a:pt x="73699" y="17397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01077" y="188460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16789" y="56214"/>
                  </a:lnTo>
                  <a:lnTo>
                    <a:pt x="20214" y="11478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1863" y="1731612"/>
              <a:ext cx="143230" cy="211104"/>
            </a:xfrm>
            <a:custGeom>
              <a:avLst/>
              <a:gdLst/>
              <a:ahLst/>
              <a:cxnLst/>
              <a:rect l="0" t="0" r="0" b="0"/>
              <a:pathLst>
                <a:path w="143230" h="211104">
                  <a:moveTo>
                    <a:pt x="104012" y="5590"/>
                  </a:moveTo>
                  <a:lnTo>
                    <a:pt x="87245" y="0"/>
                  </a:lnTo>
                  <a:lnTo>
                    <a:pt x="69654" y="3496"/>
                  </a:lnTo>
                  <a:lnTo>
                    <a:pt x="51307" y="14018"/>
                  </a:lnTo>
                  <a:lnTo>
                    <a:pt x="13219" y="53753"/>
                  </a:lnTo>
                  <a:lnTo>
                    <a:pt x="5168" y="74569"/>
                  </a:lnTo>
                  <a:lnTo>
                    <a:pt x="0" y="131649"/>
                  </a:lnTo>
                  <a:lnTo>
                    <a:pt x="5532" y="158712"/>
                  </a:lnTo>
                  <a:lnTo>
                    <a:pt x="21801" y="190559"/>
                  </a:lnTo>
                  <a:lnTo>
                    <a:pt x="28148" y="199093"/>
                  </a:lnTo>
                  <a:lnTo>
                    <a:pt x="37058" y="204782"/>
                  </a:lnTo>
                  <a:lnTo>
                    <a:pt x="59437" y="211103"/>
                  </a:lnTo>
                  <a:lnTo>
                    <a:pt x="92754" y="209072"/>
                  </a:lnTo>
                  <a:lnTo>
                    <a:pt x="111097" y="197802"/>
                  </a:lnTo>
                  <a:lnTo>
                    <a:pt x="125878" y="181094"/>
                  </a:lnTo>
                  <a:lnTo>
                    <a:pt x="136348" y="161971"/>
                  </a:lnTo>
                  <a:lnTo>
                    <a:pt x="143229" y="125884"/>
                  </a:lnTo>
                  <a:lnTo>
                    <a:pt x="138600" y="102338"/>
                  </a:lnTo>
                  <a:lnTo>
                    <a:pt x="106471" y="40469"/>
                  </a:lnTo>
                  <a:lnTo>
                    <a:pt x="93484" y="1611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37989" y="1695088"/>
              <a:ext cx="147401" cy="222810"/>
            </a:xfrm>
            <a:custGeom>
              <a:avLst/>
              <a:gdLst/>
              <a:ahLst/>
              <a:cxnLst/>
              <a:rect l="0" t="0" r="0" b="0"/>
              <a:pathLst>
                <a:path w="147401" h="222810">
                  <a:moveTo>
                    <a:pt x="0" y="94756"/>
                  </a:moveTo>
                  <a:lnTo>
                    <a:pt x="49499" y="153319"/>
                  </a:lnTo>
                  <a:lnTo>
                    <a:pt x="89490" y="209154"/>
                  </a:lnTo>
                  <a:lnTo>
                    <a:pt x="95926" y="222809"/>
                  </a:lnTo>
                  <a:lnTo>
                    <a:pt x="62213" y="167426"/>
                  </a:lnTo>
                  <a:lnTo>
                    <a:pt x="30290" y="121743"/>
                  </a:lnTo>
                  <a:lnTo>
                    <a:pt x="25160" y="98172"/>
                  </a:lnTo>
                  <a:lnTo>
                    <a:pt x="29120" y="75217"/>
                  </a:lnTo>
                  <a:lnTo>
                    <a:pt x="33451" y="64183"/>
                  </a:lnTo>
                  <a:lnTo>
                    <a:pt x="47623" y="48803"/>
                  </a:lnTo>
                  <a:lnTo>
                    <a:pt x="105769" y="1331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74942" y="1589803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0" y="50432"/>
                  </a:lnTo>
                  <a:lnTo>
                    <a:pt x="0" y="107749"/>
                  </a:lnTo>
                  <a:lnTo>
                    <a:pt x="1170" y="166846"/>
                  </a:lnTo>
                  <a:lnTo>
                    <a:pt x="7236" y="217372"/>
                  </a:lnTo>
                  <a:lnTo>
                    <a:pt x="10723" y="273416"/>
                  </a:lnTo>
                  <a:lnTo>
                    <a:pt x="18670" y="332342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38072" y="1737202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21989" y="16788"/>
                  </a:lnTo>
                  <a:lnTo>
                    <a:pt x="164819" y="23333"/>
                  </a:lnTo>
                  <a:lnTo>
                    <a:pt x="114736" y="29140"/>
                  </a:lnTo>
                  <a:lnTo>
                    <a:pt x="65971" y="33980"/>
                  </a:lnTo>
                  <a:lnTo>
                    <a:pt x="28126" y="428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33521" y="1537160"/>
              <a:ext cx="136220" cy="421141"/>
            </a:xfrm>
            <a:custGeom>
              <a:avLst/>
              <a:gdLst/>
              <a:ahLst/>
              <a:cxnLst/>
              <a:rect l="0" t="0" r="0" b="0"/>
              <a:pathLst>
                <a:path w="136220" h="421141">
                  <a:moveTo>
                    <a:pt x="9877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6" y="163232"/>
                  </a:lnTo>
                  <a:lnTo>
                    <a:pt x="8452" y="215261"/>
                  </a:lnTo>
                  <a:lnTo>
                    <a:pt x="15044" y="269542"/>
                  </a:lnTo>
                  <a:lnTo>
                    <a:pt x="19346" y="331880"/>
                  </a:lnTo>
                  <a:lnTo>
                    <a:pt x="20196" y="389254"/>
                  </a:lnTo>
                  <a:lnTo>
                    <a:pt x="19143" y="409308"/>
                  </a:lnTo>
                  <a:lnTo>
                    <a:pt x="17224" y="409743"/>
                  </a:lnTo>
                  <a:lnTo>
                    <a:pt x="11973" y="400867"/>
                  </a:lnTo>
                  <a:lnTo>
                    <a:pt x="3609" y="374969"/>
                  </a:lnTo>
                  <a:lnTo>
                    <a:pt x="190" y="321769"/>
                  </a:lnTo>
                  <a:lnTo>
                    <a:pt x="2063" y="292747"/>
                  </a:lnTo>
                  <a:lnTo>
                    <a:pt x="10693" y="272050"/>
                  </a:lnTo>
                  <a:lnTo>
                    <a:pt x="18610" y="265595"/>
                  </a:lnTo>
                  <a:lnTo>
                    <a:pt x="39885" y="258422"/>
                  </a:lnTo>
                  <a:lnTo>
                    <a:pt x="49769" y="260019"/>
                  </a:lnTo>
                  <a:lnTo>
                    <a:pt x="66992" y="271152"/>
                  </a:lnTo>
                  <a:lnTo>
                    <a:pt x="103177" y="306895"/>
                  </a:lnTo>
                  <a:lnTo>
                    <a:pt x="128084" y="358176"/>
                  </a:lnTo>
                  <a:lnTo>
                    <a:pt x="136219" y="4211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43440" y="185301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9" y="10431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32911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30681" y="1779419"/>
              <a:ext cx="175973" cy="168354"/>
            </a:xfrm>
            <a:custGeom>
              <a:avLst/>
              <a:gdLst/>
              <a:ahLst/>
              <a:cxnLst/>
              <a:rect l="0" t="0" r="0" b="0"/>
              <a:pathLst>
                <a:path w="175973" h="168354">
                  <a:moveTo>
                    <a:pt x="39101" y="126239"/>
                  </a:moveTo>
                  <a:lnTo>
                    <a:pt x="39101" y="148595"/>
                  </a:lnTo>
                  <a:lnTo>
                    <a:pt x="35591" y="151672"/>
                  </a:lnTo>
                  <a:lnTo>
                    <a:pt x="29742" y="150213"/>
                  </a:lnTo>
                  <a:lnTo>
                    <a:pt x="22333" y="145731"/>
                  </a:lnTo>
                  <a:lnTo>
                    <a:pt x="10982" y="128273"/>
                  </a:lnTo>
                  <a:lnTo>
                    <a:pt x="3207" y="103746"/>
                  </a:lnTo>
                  <a:lnTo>
                    <a:pt x="0" y="59393"/>
                  </a:lnTo>
                  <a:lnTo>
                    <a:pt x="3396" y="34528"/>
                  </a:lnTo>
                  <a:lnTo>
                    <a:pt x="11924" y="14898"/>
                  </a:lnTo>
                  <a:lnTo>
                    <a:pt x="17473" y="6388"/>
                  </a:lnTo>
                  <a:lnTo>
                    <a:pt x="24683" y="1885"/>
                  </a:lnTo>
                  <a:lnTo>
                    <a:pt x="42051" y="0"/>
                  </a:lnTo>
                  <a:lnTo>
                    <a:pt x="61470" y="9302"/>
                  </a:lnTo>
                  <a:lnTo>
                    <a:pt x="92132" y="37388"/>
                  </a:lnTo>
                  <a:lnTo>
                    <a:pt x="136032" y="92875"/>
                  </a:lnTo>
                  <a:lnTo>
                    <a:pt x="162060" y="128313"/>
                  </a:lnTo>
                  <a:lnTo>
                    <a:pt x="175972" y="16835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22425" y="1796491"/>
              <a:ext cx="240750" cy="435551"/>
            </a:xfrm>
            <a:custGeom>
              <a:avLst/>
              <a:gdLst/>
              <a:ahLst/>
              <a:cxnLst/>
              <a:rect l="0" t="0" r="0" b="0"/>
              <a:pathLst>
                <a:path w="240750" h="435551">
                  <a:moveTo>
                    <a:pt x="157927" y="151281"/>
                  </a:moveTo>
                  <a:lnTo>
                    <a:pt x="189209" y="133300"/>
                  </a:lnTo>
                  <a:lnTo>
                    <a:pt x="211780" y="106959"/>
                  </a:lnTo>
                  <a:lnTo>
                    <a:pt x="222026" y="87128"/>
                  </a:lnTo>
                  <a:lnTo>
                    <a:pt x="224240" y="63497"/>
                  </a:lnTo>
                  <a:lnTo>
                    <a:pt x="220155" y="38566"/>
                  </a:lnTo>
                  <a:lnTo>
                    <a:pt x="210540" y="15787"/>
                  </a:lnTo>
                  <a:lnTo>
                    <a:pt x="202361" y="8309"/>
                  </a:lnTo>
                  <a:lnTo>
                    <a:pt x="180796" y="0"/>
                  </a:lnTo>
                  <a:lnTo>
                    <a:pt x="170833" y="124"/>
                  </a:lnTo>
                  <a:lnTo>
                    <a:pt x="153525" y="6501"/>
                  </a:lnTo>
                  <a:lnTo>
                    <a:pt x="130626" y="28834"/>
                  </a:lnTo>
                  <a:lnTo>
                    <a:pt x="122396" y="53966"/>
                  </a:lnTo>
                  <a:lnTo>
                    <a:pt x="121078" y="81124"/>
                  </a:lnTo>
                  <a:lnTo>
                    <a:pt x="128292" y="100992"/>
                  </a:lnTo>
                  <a:lnTo>
                    <a:pt x="142417" y="114503"/>
                  </a:lnTo>
                  <a:lnTo>
                    <a:pt x="151096" y="119743"/>
                  </a:lnTo>
                  <a:lnTo>
                    <a:pt x="160391" y="120897"/>
                  </a:lnTo>
                  <a:lnTo>
                    <a:pt x="180079" y="115940"/>
                  </a:lnTo>
                  <a:lnTo>
                    <a:pt x="194289" y="102818"/>
                  </a:lnTo>
                  <a:lnTo>
                    <a:pt x="199716" y="94406"/>
                  </a:lnTo>
                  <a:lnTo>
                    <a:pt x="204504" y="94647"/>
                  </a:lnTo>
                  <a:lnTo>
                    <a:pt x="208865" y="100657"/>
                  </a:lnTo>
                  <a:lnTo>
                    <a:pt x="224271" y="152329"/>
                  </a:lnTo>
                  <a:lnTo>
                    <a:pt x="237409" y="211626"/>
                  </a:lnTo>
                  <a:lnTo>
                    <a:pt x="240749" y="261318"/>
                  </a:lnTo>
                  <a:lnTo>
                    <a:pt x="238757" y="324271"/>
                  </a:lnTo>
                  <a:lnTo>
                    <a:pt x="231286" y="348658"/>
                  </a:lnTo>
                  <a:lnTo>
                    <a:pt x="216267" y="371195"/>
                  </a:lnTo>
                  <a:lnTo>
                    <a:pt x="194775" y="386671"/>
                  </a:lnTo>
                  <a:lnTo>
                    <a:pt x="169625" y="396279"/>
                  </a:lnTo>
                  <a:lnTo>
                    <a:pt x="107056" y="408542"/>
                  </a:lnTo>
                  <a:lnTo>
                    <a:pt x="44542" y="419948"/>
                  </a:lnTo>
                  <a:lnTo>
                    <a:pt x="0" y="43555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1085" y="1547689"/>
              <a:ext cx="168401" cy="368498"/>
            </a:xfrm>
            <a:custGeom>
              <a:avLst/>
              <a:gdLst/>
              <a:ahLst/>
              <a:cxnLst/>
              <a:rect l="0" t="0" r="0" b="0"/>
              <a:pathLst>
                <a:path w="168401" h="368498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40781"/>
                  </a:lnTo>
                  <a:lnTo>
                    <a:pt x="18095" y="201200"/>
                  </a:lnTo>
                  <a:lnTo>
                    <a:pt x="25271" y="257316"/>
                  </a:lnTo>
                  <a:lnTo>
                    <a:pt x="27696" y="318200"/>
                  </a:lnTo>
                  <a:lnTo>
                    <a:pt x="25555" y="324437"/>
                  </a:lnTo>
                  <a:lnTo>
                    <a:pt x="21789" y="325086"/>
                  </a:lnTo>
                  <a:lnTo>
                    <a:pt x="16938" y="322009"/>
                  </a:lnTo>
                  <a:lnTo>
                    <a:pt x="14874" y="315278"/>
                  </a:lnTo>
                  <a:lnTo>
                    <a:pt x="17557" y="284618"/>
                  </a:lnTo>
                  <a:lnTo>
                    <a:pt x="26932" y="252787"/>
                  </a:lnTo>
                  <a:lnTo>
                    <a:pt x="37827" y="231672"/>
                  </a:lnTo>
                  <a:lnTo>
                    <a:pt x="53587" y="216829"/>
                  </a:lnTo>
                  <a:lnTo>
                    <a:pt x="62703" y="211233"/>
                  </a:lnTo>
                  <a:lnTo>
                    <a:pt x="85310" y="208135"/>
                  </a:lnTo>
                  <a:lnTo>
                    <a:pt x="97890" y="208946"/>
                  </a:lnTo>
                  <a:lnTo>
                    <a:pt x="118106" y="219207"/>
                  </a:lnTo>
                  <a:lnTo>
                    <a:pt x="150149" y="248801"/>
                  </a:lnTo>
                  <a:lnTo>
                    <a:pt x="166304" y="281299"/>
                  </a:lnTo>
                  <a:lnTo>
                    <a:pt x="168400" y="304006"/>
                  </a:lnTo>
                  <a:lnTo>
                    <a:pt x="164262" y="324626"/>
                  </a:lnTo>
                  <a:lnTo>
                    <a:pt x="154625" y="341590"/>
                  </a:lnTo>
                  <a:lnTo>
                    <a:pt x="139423" y="353809"/>
                  </a:lnTo>
                  <a:lnTo>
                    <a:pt x="119798" y="361969"/>
                  </a:lnTo>
                  <a:lnTo>
                    <a:pt x="75311" y="367208"/>
                  </a:lnTo>
                  <a:lnTo>
                    <a:pt x="49350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06777" y="1755457"/>
              <a:ext cx="168035" cy="184865"/>
            </a:xfrm>
            <a:custGeom>
              <a:avLst/>
              <a:gdLst/>
              <a:ahLst/>
              <a:cxnLst/>
              <a:rect l="0" t="0" r="0" b="0"/>
              <a:pathLst>
                <a:path w="168035" h="184865">
                  <a:moveTo>
                    <a:pt x="0" y="87030"/>
                  </a:moveTo>
                  <a:lnTo>
                    <a:pt x="37478" y="78696"/>
                  </a:lnTo>
                  <a:lnTo>
                    <a:pt x="88901" y="71346"/>
                  </a:lnTo>
                  <a:lnTo>
                    <a:pt x="141779" y="57459"/>
                  </a:lnTo>
                  <a:lnTo>
                    <a:pt x="160889" y="46201"/>
                  </a:lnTo>
                  <a:lnTo>
                    <a:pt x="165751" y="38754"/>
                  </a:lnTo>
                  <a:lnTo>
                    <a:pt x="168034" y="21120"/>
                  </a:lnTo>
                  <a:lnTo>
                    <a:pt x="164665" y="13844"/>
                  </a:lnTo>
                  <a:lnTo>
                    <a:pt x="151563" y="2640"/>
                  </a:lnTo>
                  <a:lnTo>
                    <a:pt x="130923" y="0"/>
                  </a:lnTo>
                  <a:lnTo>
                    <a:pt x="108491" y="3896"/>
                  </a:lnTo>
                  <a:lnTo>
                    <a:pt x="90721" y="13427"/>
                  </a:lnTo>
                  <a:lnTo>
                    <a:pt x="78145" y="28581"/>
                  </a:lnTo>
                  <a:lnTo>
                    <a:pt x="56737" y="84359"/>
                  </a:lnTo>
                  <a:lnTo>
                    <a:pt x="48137" y="117824"/>
                  </a:lnTo>
                  <a:lnTo>
                    <a:pt x="49860" y="139320"/>
                  </a:lnTo>
                  <a:lnTo>
                    <a:pt x="57644" y="157453"/>
                  </a:lnTo>
                  <a:lnTo>
                    <a:pt x="62996" y="165564"/>
                  </a:lnTo>
                  <a:lnTo>
                    <a:pt x="78300" y="177696"/>
                  </a:lnTo>
                  <a:lnTo>
                    <a:pt x="87295" y="182569"/>
                  </a:lnTo>
                  <a:lnTo>
                    <a:pt x="106648" y="184864"/>
                  </a:lnTo>
                  <a:lnTo>
                    <a:pt x="124608" y="181984"/>
                  </a:lnTo>
                  <a:lnTo>
                    <a:pt x="147399" y="17125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38404" y="178984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5589" y="58617"/>
                  </a:lnTo>
                  <a:lnTo>
                    <a:pt x="21330" y="11521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06819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22632" y="1783129"/>
              <a:ext cx="308770" cy="417327"/>
            </a:xfrm>
            <a:custGeom>
              <a:avLst/>
              <a:gdLst/>
              <a:ahLst/>
              <a:cxnLst/>
              <a:rect l="0" t="0" r="0" b="0"/>
              <a:pathLst>
                <a:path w="308770" h="417327">
                  <a:moveTo>
                    <a:pt x="0" y="27772"/>
                  </a:moveTo>
                  <a:lnTo>
                    <a:pt x="14654" y="86389"/>
                  </a:lnTo>
                  <a:lnTo>
                    <a:pt x="25858" y="125139"/>
                  </a:lnTo>
                  <a:lnTo>
                    <a:pt x="6658" y="68755"/>
                  </a:lnTo>
                  <a:lnTo>
                    <a:pt x="9198" y="48327"/>
                  </a:lnTo>
                  <a:lnTo>
                    <a:pt x="23782" y="20214"/>
                  </a:lnTo>
                  <a:lnTo>
                    <a:pt x="29893" y="12205"/>
                  </a:lnTo>
                  <a:lnTo>
                    <a:pt x="38646" y="8035"/>
                  </a:lnTo>
                  <a:lnTo>
                    <a:pt x="60850" y="6522"/>
                  </a:lnTo>
                  <a:lnTo>
                    <a:pt x="83196" y="15988"/>
                  </a:lnTo>
                  <a:lnTo>
                    <a:pt x="143213" y="66303"/>
                  </a:lnTo>
                  <a:lnTo>
                    <a:pt x="170562" y="121248"/>
                  </a:lnTo>
                  <a:lnTo>
                    <a:pt x="176879" y="132203"/>
                  </a:lnTo>
                  <a:lnTo>
                    <a:pt x="185770" y="138337"/>
                  </a:lnTo>
                  <a:lnTo>
                    <a:pt x="208127" y="142033"/>
                  </a:lnTo>
                  <a:lnTo>
                    <a:pt x="241432" y="137536"/>
                  </a:lnTo>
                  <a:lnTo>
                    <a:pt x="267938" y="123206"/>
                  </a:lnTo>
                  <a:lnTo>
                    <a:pt x="290609" y="104142"/>
                  </a:lnTo>
                  <a:lnTo>
                    <a:pt x="298785" y="84331"/>
                  </a:lnTo>
                  <a:lnTo>
                    <a:pt x="301249" y="59928"/>
                  </a:lnTo>
                  <a:lnTo>
                    <a:pt x="298445" y="33485"/>
                  </a:lnTo>
                  <a:lnTo>
                    <a:pt x="293720" y="23392"/>
                  </a:lnTo>
                  <a:lnTo>
                    <a:pt x="279111" y="9058"/>
                  </a:lnTo>
                  <a:lnTo>
                    <a:pt x="257800" y="1907"/>
                  </a:lnTo>
                  <a:lnTo>
                    <a:pt x="245566" y="0"/>
                  </a:lnTo>
                  <a:lnTo>
                    <a:pt x="225734" y="4121"/>
                  </a:lnTo>
                  <a:lnTo>
                    <a:pt x="193938" y="25830"/>
                  </a:lnTo>
                  <a:lnTo>
                    <a:pt x="185631" y="45236"/>
                  </a:lnTo>
                  <a:lnTo>
                    <a:pt x="183108" y="68289"/>
                  </a:lnTo>
                  <a:lnTo>
                    <a:pt x="185886" y="90233"/>
                  </a:lnTo>
                  <a:lnTo>
                    <a:pt x="197259" y="108565"/>
                  </a:lnTo>
                  <a:lnTo>
                    <a:pt x="205206" y="116729"/>
                  </a:lnTo>
                  <a:lnTo>
                    <a:pt x="214012" y="119832"/>
                  </a:lnTo>
                  <a:lnTo>
                    <a:pt x="233157" y="117041"/>
                  </a:lnTo>
                  <a:lnTo>
                    <a:pt x="250244" y="104882"/>
                  </a:lnTo>
                  <a:lnTo>
                    <a:pt x="258076" y="96726"/>
                  </a:lnTo>
                  <a:lnTo>
                    <a:pt x="264467" y="95968"/>
                  </a:lnTo>
                  <a:lnTo>
                    <a:pt x="269899" y="100142"/>
                  </a:lnTo>
                  <a:lnTo>
                    <a:pt x="279053" y="118428"/>
                  </a:lnTo>
                  <a:lnTo>
                    <a:pt x="294461" y="177827"/>
                  </a:lnTo>
                  <a:lnTo>
                    <a:pt x="308769" y="240297"/>
                  </a:lnTo>
                  <a:lnTo>
                    <a:pt x="308166" y="289094"/>
                  </a:lnTo>
                  <a:lnTo>
                    <a:pt x="294990" y="329419"/>
                  </a:lnTo>
                  <a:lnTo>
                    <a:pt x="276555" y="346281"/>
                  </a:lnTo>
                  <a:lnTo>
                    <a:pt x="252765" y="356505"/>
                  </a:lnTo>
                  <a:lnTo>
                    <a:pt x="196245" y="366188"/>
                  </a:lnTo>
                  <a:lnTo>
                    <a:pt x="134691" y="379019"/>
                  </a:lnTo>
                  <a:lnTo>
                    <a:pt x="87047" y="393989"/>
                  </a:lnTo>
                  <a:lnTo>
                    <a:pt x="52642" y="4173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22757" y="1684559"/>
              <a:ext cx="158065" cy="250040"/>
            </a:xfrm>
            <a:custGeom>
              <a:avLst/>
              <a:gdLst/>
              <a:ahLst/>
              <a:cxnLst/>
              <a:rect l="0" t="0" r="0" b="0"/>
              <a:pathLst>
                <a:path w="158065" h="250040">
                  <a:moveTo>
                    <a:pt x="115813" y="0"/>
                  </a:moveTo>
                  <a:lnTo>
                    <a:pt x="71850" y="20244"/>
                  </a:lnTo>
                  <a:lnTo>
                    <a:pt x="25020" y="59898"/>
                  </a:lnTo>
                  <a:lnTo>
                    <a:pt x="3643" y="86378"/>
                  </a:lnTo>
                  <a:lnTo>
                    <a:pt x="1258" y="95020"/>
                  </a:lnTo>
                  <a:lnTo>
                    <a:pt x="2009" y="103121"/>
                  </a:lnTo>
                  <a:lnTo>
                    <a:pt x="4848" y="110861"/>
                  </a:lnTo>
                  <a:lnTo>
                    <a:pt x="17362" y="122581"/>
                  </a:lnTo>
                  <a:lnTo>
                    <a:pt x="71305" y="143394"/>
                  </a:lnTo>
                  <a:lnTo>
                    <a:pt x="126026" y="166961"/>
                  </a:lnTo>
                  <a:lnTo>
                    <a:pt x="152244" y="192190"/>
                  </a:lnTo>
                  <a:lnTo>
                    <a:pt x="156478" y="202996"/>
                  </a:lnTo>
                  <a:lnTo>
                    <a:pt x="158064" y="227481"/>
                  </a:lnTo>
                  <a:lnTo>
                    <a:pt x="153338" y="235882"/>
                  </a:lnTo>
                  <a:lnTo>
                    <a:pt x="145509" y="241483"/>
                  </a:lnTo>
                  <a:lnTo>
                    <a:pt x="123162" y="247706"/>
                  </a:lnTo>
                  <a:lnTo>
                    <a:pt x="80036" y="250039"/>
                  </a:lnTo>
                  <a:lnTo>
                    <a:pt x="32836" y="24405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24878" y="1792795"/>
              <a:ext cx="179473" cy="419875"/>
            </a:xfrm>
            <a:custGeom>
              <a:avLst/>
              <a:gdLst/>
              <a:ahLst/>
              <a:cxnLst/>
              <a:rect l="0" t="0" r="0" b="0"/>
              <a:pathLst>
                <a:path w="179473" h="419875">
                  <a:moveTo>
                    <a:pt x="18977" y="102334"/>
                  </a:moveTo>
                  <a:lnTo>
                    <a:pt x="35765" y="158549"/>
                  </a:lnTo>
                  <a:lnTo>
                    <a:pt x="42310" y="214001"/>
                  </a:lnTo>
                  <a:lnTo>
                    <a:pt x="54522" y="276210"/>
                  </a:lnTo>
                  <a:lnTo>
                    <a:pt x="59144" y="329978"/>
                  </a:lnTo>
                  <a:lnTo>
                    <a:pt x="61876" y="390973"/>
                  </a:lnTo>
                  <a:lnTo>
                    <a:pt x="66509" y="415451"/>
                  </a:lnTo>
                  <a:lnTo>
                    <a:pt x="65873" y="419874"/>
                  </a:lnTo>
                  <a:lnTo>
                    <a:pt x="63109" y="419312"/>
                  </a:lnTo>
                  <a:lnTo>
                    <a:pt x="58927" y="415428"/>
                  </a:lnTo>
                  <a:lnTo>
                    <a:pt x="40211" y="357659"/>
                  </a:lnTo>
                  <a:lnTo>
                    <a:pt x="26031" y="296658"/>
                  </a:lnTo>
                  <a:lnTo>
                    <a:pt x="15478" y="248689"/>
                  </a:lnTo>
                  <a:lnTo>
                    <a:pt x="4942" y="193662"/>
                  </a:lnTo>
                  <a:lnTo>
                    <a:pt x="0" y="138493"/>
                  </a:lnTo>
                  <a:lnTo>
                    <a:pt x="670" y="77024"/>
                  </a:lnTo>
                  <a:lnTo>
                    <a:pt x="14853" y="42192"/>
                  </a:lnTo>
                  <a:lnTo>
                    <a:pt x="27282" y="24522"/>
                  </a:lnTo>
                  <a:lnTo>
                    <a:pt x="46845" y="11989"/>
                  </a:lnTo>
                  <a:lnTo>
                    <a:pt x="71137" y="3689"/>
                  </a:lnTo>
                  <a:lnTo>
                    <a:pt x="97532" y="0"/>
                  </a:lnTo>
                  <a:lnTo>
                    <a:pt x="118621" y="4600"/>
                  </a:lnTo>
                  <a:lnTo>
                    <a:pt x="156812" y="26617"/>
                  </a:lnTo>
                  <a:lnTo>
                    <a:pt x="171094" y="42946"/>
                  </a:lnTo>
                  <a:lnTo>
                    <a:pt x="176541" y="52213"/>
                  </a:lnTo>
                  <a:lnTo>
                    <a:pt x="179472" y="78108"/>
                  </a:lnTo>
                  <a:lnTo>
                    <a:pt x="175706" y="106775"/>
                  </a:lnTo>
                  <a:lnTo>
                    <a:pt x="166233" y="131214"/>
                  </a:lnTo>
                  <a:lnTo>
                    <a:pt x="151104" y="147535"/>
                  </a:lnTo>
                  <a:lnTo>
                    <a:pt x="92676" y="17603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61847" y="1800373"/>
              <a:ext cx="153499" cy="173185"/>
            </a:xfrm>
            <a:custGeom>
              <a:avLst/>
              <a:gdLst/>
              <a:ahLst/>
              <a:cxnLst/>
              <a:rect l="0" t="0" r="0" b="0"/>
              <a:pathLst>
                <a:path w="153499" h="173185">
                  <a:moveTo>
                    <a:pt x="97863" y="0"/>
                  </a:moveTo>
                  <a:lnTo>
                    <a:pt x="55172" y="14572"/>
                  </a:lnTo>
                  <a:lnTo>
                    <a:pt x="19110" y="39403"/>
                  </a:lnTo>
                  <a:lnTo>
                    <a:pt x="2259" y="65487"/>
                  </a:lnTo>
                  <a:lnTo>
                    <a:pt x="0" y="85257"/>
                  </a:lnTo>
                  <a:lnTo>
                    <a:pt x="8081" y="132134"/>
                  </a:lnTo>
                  <a:lnTo>
                    <a:pt x="20526" y="152703"/>
                  </a:lnTo>
                  <a:lnTo>
                    <a:pt x="28757" y="161463"/>
                  </a:lnTo>
                  <a:lnTo>
                    <a:pt x="53501" y="171197"/>
                  </a:lnTo>
                  <a:lnTo>
                    <a:pt x="81656" y="173184"/>
                  </a:lnTo>
                  <a:lnTo>
                    <a:pt x="105868" y="166268"/>
                  </a:lnTo>
                  <a:lnTo>
                    <a:pt x="133640" y="149220"/>
                  </a:lnTo>
                  <a:lnTo>
                    <a:pt x="146129" y="133000"/>
                  </a:lnTo>
                  <a:lnTo>
                    <a:pt x="151097" y="123762"/>
                  </a:lnTo>
                  <a:lnTo>
                    <a:pt x="153498" y="101018"/>
                  </a:lnTo>
                  <a:lnTo>
                    <a:pt x="149496" y="75312"/>
                  </a:lnTo>
                  <a:lnTo>
                    <a:pt x="139918" y="48290"/>
                  </a:lnTo>
                  <a:lnTo>
                    <a:pt x="124743" y="30041"/>
                  </a:lnTo>
                  <a:lnTo>
                    <a:pt x="109810" y="180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37872" y="1621388"/>
              <a:ext cx="48181" cy="410613"/>
            </a:xfrm>
            <a:custGeom>
              <a:avLst/>
              <a:gdLst/>
              <a:ahLst/>
              <a:cxnLst/>
              <a:rect l="0" t="0" r="0" b="0"/>
              <a:pathLst>
                <a:path w="48181" h="410613">
                  <a:moveTo>
                    <a:pt x="6066" y="0"/>
                  </a:moveTo>
                  <a:lnTo>
                    <a:pt x="0" y="43197"/>
                  </a:lnTo>
                  <a:lnTo>
                    <a:pt x="4919" y="99367"/>
                  </a:lnTo>
                  <a:lnTo>
                    <a:pt x="10625" y="143989"/>
                  </a:lnTo>
                  <a:lnTo>
                    <a:pt x="14826" y="198381"/>
                  </a:lnTo>
                  <a:lnTo>
                    <a:pt x="23480" y="258682"/>
                  </a:lnTo>
                  <a:lnTo>
                    <a:pt x="29523" y="318773"/>
                  </a:lnTo>
                  <a:lnTo>
                    <a:pt x="41634" y="375443"/>
                  </a:lnTo>
                  <a:lnTo>
                    <a:pt x="48180" y="4106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06463" y="1789844"/>
              <a:ext cx="105932" cy="210571"/>
            </a:xfrm>
            <a:custGeom>
              <a:avLst/>
              <a:gdLst/>
              <a:ahLst/>
              <a:cxnLst/>
              <a:rect l="0" t="0" r="0" b="0"/>
              <a:pathLst>
                <a:path w="105932" h="210571">
                  <a:moveTo>
                    <a:pt x="95402" y="0"/>
                  </a:moveTo>
                  <a:lnTo>
                    <a:pt x="34529" y="52540"/>
                  </a:lnTo>
                  <a:lnTo>
                    <a:pt x="4609" y="80698"/>
                  </a:lnTo>
                  <a:lnTo>
                    <a:pt x="949" y="90064"/>
                  </a:lnTo>
                  <a:lnTo>
                    <a:pt x="0" y="112948"/>
                  </a:lnTo>
                  <a:lnTo>
                    <a:pt x="9717" y="135597"/>
                  </a:lnTo>
                  <a:lnTo>
                    <a:pt x="47247" y="180940"/>
                  </a:lnTo>
                  <a:lnTo>
                    <a:pt x="74505" y="200751"/>
                  </a:lnTo>
                  <a:lnTo>
                    <a:pt x="105931" y="2105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29723" y="1819069"/>
              <a:ext cx="140599" cy="224003"/>
            </a:xfrm>
            <a:custGeom>
              <a:avLst/>
              <a:gdLst/>
              <a:ahLst/>
              <a:cxnLst/>
              <a:rect l="0" t="0" r="0" b="0"/>
              <a:pathLst>
                <a:path w="140599" h="224003">
                  <a:moveTo>
                    <a:pt x="14256" y="107646"/>
                  </a:moveTo>
                  <a:lnTo>
                    <a:pt x="56948" y="104526"/>
                  </a:lnTo>
                  <a:lnTo>
                    <a:pt x="76514" y="98070"/>
                  </a:lnTo>
                  <a:lnTo>
                    <a:pt x="93010" y="87402"/>
                  </a:lnTo>
                  <a:lnTo>
                    <a:pt x="98343" y="78942"/>
                  </a:lnTo>
                  <a:lnTo>
                    <a:pt x="104271" y="57064"/>
                  </a:lnTo>
                  <a:lnTo>
                    <a:pt x="100666" y="34862"/>
                  </a:lnTo>
                  <a:lnTo>
                    <a:pt x="96430" y="24028"/>
                  </a:lnTo>
                  <a:lnTo>
                    <a:pt x="88925" y="15636"/>
                  </a:lnTo>
                  <a:lnTo>
                    <a:pt x="68110" y="3192"/>
                  </a:lnTo>
                  <a:lnTo>
                    <a:pt x="46380" y="0"/>
                  </a:lnTo>
                  <a:lnTo>
                    <a:pt x="35672" y="787"/>
                  </a:lnTo>
                  <a:lnTo>
                    <a:pt x="27364" y="4821"/>
                  </a:lnTo>
                  <a:lnTo>
                    <a:pt x="15012" y="18662"/>
                  </a:lnTo>
                  <a:lnTo>
                    <a:pt x="1483" y="46185"/>
                  </a:lnTo>
                  <a:lnTo>
                    <a:pt x="0" y="69411"/>
                  </a:lnTo>
                  <a:lnTo>
                    <a:pt x="14169" y="128039"/>
                  </a:lnTo>
                  <a:lnTo>
                    <a:pt x="40669" y="179135"/>
                  </a:lnTo>
                  <a:lnTo>
                    <a:pt x="68485" y="209936"/>
                  </a:lnTo>
                  <a:lnTo>
                    <a:pt x="88660" y="222518"/>
                  </a:lnTo>
                  <a:lnTo>
                    <a:pt x="98954" y="224002"/>
                  </a:lnTo>
                  <a:lnTo>
                    <a:pt x="140598" y="21293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33492" y="1841484"/>
              <a:ext cx="178986" cy="243866"/>
            </a:xfrm>
            <a:custGeom>
              <a:avLst/>
              <a:gdLst/>
              <a:ahLst/>
              <a:cxnLst/>
              <a:rect l="0" t="0" r="0" b="0"/>
              <a:pathLst>
                <a:path w="178986" h="243866">
                  <a:moveTo>
                    <a:pt x="0" y="53645"/>
                  </a:moveTo>
                  <a:lnTo>
                    <a:pt x="0" y="112262"/>
                  </a:lnTo>
                  <a:lnTo>
                    <a:pt x="7236" y="173672"/>
                  </a:lnTo>
                  <a:lnTo>
                    <a:pt x="12997" y="228956"/>
                  </a:lnTo>
                  <a:lnTo>
                    <a:pt x="15684" y="240709"/>
                  </a:lnTo>
                  <a:lnTo>
                    <a:pt x="17475" y="243865"/>
                  </a:lnTo>
                  <a:lnTo>
                    <a:pt x="18669" y="241290"/>
                  </a:lnTo>
                  <a:lnTo>
                    <a:pt x="18826" y="225950"/>
                  </a:lnTo>
                  <a:lnTo>
                    <a:pt x="9394" y="174855"/>
                  </a:lnTo>
                  <a:lnTo>
                    <a:pt x="1856" y="114373"/>
                  </a:lnTo>
                  <a:lnTo>
                    <a:pt x="8772" y="57365"/>
                  </a:lnTo>
                  <a:lnTo>
                    <a:pt x="14817" y="29172"/>
                  </a:lnTo>
                  <a:lnTo>
                    <a:pt x="20406" y="18612"/>
                  </a:lnTo>
                  <a:lnTo>
                    <a:pt x="35976" y="3760"/>
                  </a:lnTo>
                  <a:lnTo>
                    <a:pt x="45040" y="501"/>
                  </a:lnTo>
                  <a:lnTo>
                    <a:pt x="64472" y="0"/>
                  </a:lnTo>
                  <a:lnTo>
                    <a:pt x="81687" y="6796"/>
                  </a:lnTo>
                  <a:lnTo>
                    <a:pt x="97136" y="18785"/>
                  </a:lnTo>
                  <a:lnTo>
                    <a:pt x="139111" y="69273"/>
                  </a:lnTo>
                  <a:lnTo>
                    <a:pt x="160809" y="131988"/>
                  </a:lnTo>
                  <a:lnTo>
                    <a:pt x="174181" y="186060"/>
                  </a:lnTo>
                  <a:lnTo>
                    <a:pt x="178985" y="23263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85840" y="2449948"/>
              <a:ext cx="272461" cy="263646"/>
            </a:xfrm>
            <a:custGeom>
              <a:avLst/>
              <a:gdLst/>
              <a:ahLst/>
              <a:cxnLst/>
              <a:rect l="0" t="0" r="0" b="0"/>
              <a:pathLst>
                <a:path w="272461" h="263646">
                  <a:moveTo>
                    <a:pt x="156647" y="129533"/>
                  </a:moveTo>
                  <a:lnTo>
                    <a:pt x="149411" y="101977"/>
                  </a:lnTo>
                  <a:lnTo>
                    <a:pt x="144754" y="62357"/>
                  </a:lnTo>
                  <a:lnTo>
                    <a:pt x="129596" y="34240"/>
                  </a:lnTo>
                  <a:lnTo>
                    <a:pt x="116938" y="18551"/>
                  </a:lnTo>
                  <a:lnTo>
                    <a:pt x="91069" y="2153"/>
                  </a:lnTo>
                  <a:lnTo>
                    <a:pt x="71349" y="0"/>
                  </a:lnTo>
                  <a:lnTo>
                    <a:pt x="52056" y="4113"/>
                  </a:lnTo>
                  <a:lnTo>
                    <a:pt x="35683" y="13739"/>
                  </a:lnTo>
                  <a:lnTo>
                    <a:pt x="13311" y="37902"/>
                  </a:lnTo>
                  <a:lnTo>
                    <a:pt x="5204" y="60342"/>
                  </a:lnTo>
                  <a:lnTo>
                    <a:pt x="0" y="112877"/>
                  </a:lnTo>
                  <a:lnTo>
                    <a:pt x="8548" y="174380"/>
                  </a:lnTo>
                  <a:lnTo>
                    <a:pt x="38156" y="233792"/>
                  </a:lnTo>
                  <a:lnTo>
                    <a:pt x="64216" y="260511"/>
                  </a:lnTo>
                  <a:lnTo>
                    <a:pt x="75139" y="263645"/>
                  </a:lnTo>
                  <a:lnTo>
                    <a:pt x="99754" y="260888"/>
                  </a:lnTo>
                  <a:lnTo>
                    <a:pt x="128741" y="246182"/>
                  </a:lnTo>
                  <a:lnTo>
                    <a:pt x="152148" y="221418"/>
                  </a:lnTo>
                  <a:lnTo>
                    <a:pt x="168312" y="186264"/>
                  </a:lnTo>
                  <a:lnTo>
                    <a:pt x="175848" y="132464"/>
                  </a:lnTo>
                  <a:lnTo>
                    <a:pt x="174217" y="79896"/>
                  </a:lnTo>
                  <a:lnTo>
                    <a:pt x="171870" y="68366"/>
                  </a:lnTo>
                  <a:lnTo>
                    <a:pt x="170305" y="66528"/>
                  </a:lnTo>
                  <a:lnTo>
                    <a:pt x="168566" y="80084"/>
                  </a:lnTo>
                  <a:lnTo>
                    <a:pt x="178811" y="133073"/>
                  </a:lnTo>
                  <a:lnTo>
                    <a:pt x="197550" y="186385"/>
                  </a:lnTo>
                  <a:lnTo>
                    <a:pt x="216989" y="222417"/>
                  </a:lnTo>
                  <a:lnTo>
                    <a:pt x="233768" y="238276"/>
                  </a:lnTo>
                  <a:lnTo>
                    <a:pt x="250584" y="246883"/>
                  </a:lnTo>
                  <a:lnTo>
                    <a:pt x="256706" y="247541"/>
                  </a:lnTo>
                  <a:lnTo>
                    <a:pt x="272460" y="2453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17650" y="2253098"/>
              <a:ext cx="216887" cy="435338"/>
            </a:xfrm>
            <a:custGeom>
              <a:avLst/>
              <a:gdLst/>
              <a:ahLst/>
              <a:cxnLst/>
              <a:rect l="0" t="0" r="0" b="0"/>
              <a:pathLst>
                <a:path w="216887" h="435338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4258" y="175939"/>
                  </a:lnTo>
                  <a:lnTo>
                    <a:pt x="18012" y="226435"/>
                  </a:lnTo>
                  <a:lnTo>
                    <a:pt x="19124" y="280262"/>
                  </a:lnTo>
                  <a:lnTo>
                    <a:pt x="25044" y="327665"/>
                  </a:lnTo>
                  <a:lnTo>
                    <a:pt x="27906" y="333087"/>
                  </a:lnTo>
                  <a:lnTo>
                    <a:pt x="30984" y="332022"/>
                  </a:lnTo>
                  <a:lnTo>
                    <a:pt x="37524" y="317191"/>
                  </a:lnTo>
                  <a:lnTo>
                    <a:pt x="60328" y="254709"/>
                  </a:lnTo>
                  <a:lnTo>
                    <a:pt x="76302" y="238766"/>
                  </a:lnTo>
                  <a:lnTo>
                    <a:pt x="85475" y="232877"/>
                  </a:lnTo>
                  <a:lnTo>
                    <a:pt x="105026" y="229453"/>
                  </a:lnTo>
                  <a:lnTo>
                    <a:pt x="146173" y="236787"/>
                  </a:lnTo>
                  <a:lnTo>
                    <a:pt x="163978" y="249128"/>
                  </a:lnTo>
                  <a:lnTo>
                    <a:pt x="194473" y="285647"/>
                  </a:lnTo>
                  <a:lnTo>
                    <a:pt x="210359" y="321852"/>
                  </a:lnTo>
                  <a:lnTo>
                    <a:pt x="216886" y="362216"/>
                  </a:lnTo>
                  <a:lnTo>
                    <a:pt x="209055" y="386763"/>
                  </a:lnTo>
                  <a:lnTo>
                    <a:pt x="193875" y="407031"/>
                  </a:lnTo>
                  <a:lnTo>
                    <a:pt x="165599" y="425018"/>
                  </a:lnTo>
                  <a:lnTo>
                    <a:pt x="145316" y="433782"/>
                  </a:lnTo>
                  <a:lnTo>
                    <a:pt x="124603" y="435337"/>
                  </a:lnTo>
                  <a:lnTo>
                    <a:pt x="103699" y="430959"/>
                  </a:lnTo>
                  <a:lnTo>
                    <a:pt x="44149" y="398235"/>
                  </a:lnTo>
                  <a:lnTo>
                    <a:pt x="30122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78430" y="2495253"/>
              <a:ext cx="161925" cy="163539"/>
            </a:xfrm>
            <a:custGeom>
              <a:avLst/>
              <a:gdLst/>
              <a:ahLst/>
              <a:cxnLst/>
              <a:rect l="0" t="0" r="0" b="0"/>
              <a:pathLst>
                <a:path w="161925" h="163539">
                  <a:moveTo>
                    <a:pt x="95725" y="10529"/>
                  </a:moveTo>
                  <a:lnTo>
                    <a:pt x="78957" y="4940"/>
                  </a:lnTo>
                  <a:lnTo>
                    <a:pt x="61367" y="5315"/>
                  </a:lnTo>
                  <a:lnTo>
                    <a:pt x="43020" y="10551"/>
                  </a:lnTo>
                  <a:lnTo>
                    <a:pt x="27067" y="20677"/>
                  </a:lnTo>
                  <a:lnTo>
                    <a:pt x="4932" y="50711"/>
                  </a:lnTo>
                  <a:lnTo>
                    <a:pt x="0" y="75961"/>
                  </a:lnTo>
                  <a:lnTo>
                    <a:pt x="2878" y="101611"/>
                  </a:lnTo>
                  <a:lnTo>
                    <a:pt x="11956" y="124709"/>
                  </a:lnTo>
                  <a:lnTo>
                    <a:pt x="30028" y="143554"/>
                  </a:lnTo>
                  <a:lnTo>
                    <a:pt x="53658" y="157389"/>
                  </a:lnTo>
                  <a:lnTo>
                    <a:pt x="79758" y="163538"/>
                  </a:lnTo>
                  <a:lnTo>
                    <a:pt x="103837" y="160031"/>
                  </a:lnTo>
                  <a:lnTo>
                    <a:pt x="134003" y="144903"/>
                  </a:lnTo>
                  <a:lnTo>
                    <a:pt x="149002" y="131082"/>
                  </a:lnTo>
                  <a:lnTo>
                    <a:pt x="159568" y="113241"/>
                  </a:lnTo>
                  <a:lnTo>
                    <a:pt x="161924" y="90494"/>
                  </a:lnTo>
                  <a:lnTo>
                    <a:pt x="157902" y="65956"/>
                  </a:lnTo>
                  <a:lnTo>
                    <a:pt x="148316" y="43352"/>
                  </a:lnTo>
                  <a:lnTo>
                    <a:pt x="133137" y="27847"/>
                  </a:lnTo>
                  <a:lnTo>
                    <a:pt x="9572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93931" y="2453139"/>
              <a:ext cx="164495" cy="221021"/>
            </a:xfrm>
            <a:custGeom>
              <a:avLst/>
              <a:gdLst/>
              <a:ahLst/>
              <a:cxnLst/>
              <a:rect l="0" t="0" r="0" b="0"/>
              <a:pathLst>
                <a:path w="164495" h="221021">
                  <a:moveTo>
                    <a:pt x="17095" y="63171"/>
                  </a:moveTo>
                  <a:lnTo>
                    <a:pt x="306" y="119386"/>
                  </a:lnTo>
                  <a:lnTo>
                    <a:pt x="0" y="174838"/>
                  </a:lnTo>
                  <a:lnTo>
                    <a:pt x="2189" y="186749"/>
                  </a:lnTo>
                  <a:lnTo>
                    <a:pt x="13979" y="206222"/>
                  </a:lnTo>
                  <a:lnTo>
                    <a:pt x="22037" y="214690"/>
                  </a:lnTo>
                  <a:lnTo>
                    <a:pt x="30918" y="219166"/>
                  </a:lnTo>
                  <a:lnTo>
                    <a:pt x="50144" y="221020"/>
                  </a:lnTo>
                  <a:lnTo>
                    <a:pt x="80699" y="215486"/>
                  </a:lnTo>
                  <a:lnTo>
                    <a:pt x="98396" y="203397"/>
                  </a:lnTo>
                  <a:lnTo>
                    <a:pt x="128820" y="167039"/>
                  </a:lnTo>
                  <a:lnTo>
                    <a:pt x="156808" y="105161"/>
                  </a:lnTo>
                  <a:lnTo>
                    <a:pt x="162975" y="54741"/>
                  </a:lnTo>
                  <a:lnTo>
                    <a:pt x="16449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74238" y="233732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8333" y="52050"/>
                  </a:lnTo>
                  <a:lnTo>
                    <a:pt x="9878" y="108229"/>
                  </a:lnTo>
                  <a:lnTo>
                    <a:pt x="13455" y="159970"/>
                  </a:lnTo>
                  <a:lnTo>
                    <a:pt x="19556" y="220072"/>
                  </a:lnTo>
                  <a:lnTo>
                    <a:pt x="20761" y="278694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47896" y="2453139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52643"/>
                  </a:moveTo>
                  <a:lnTo>
                    <a:pt x="191573" y="34685"/>
                  </a:lnTo>
                  <a:lnTo>
                    <a:pt x="141567" y="20976"/>
                  </a:lnTo>
                  <a:lnTo>
                    <a:pt x="87235" y="7004"/>
                  </a:lnTo>
                  <a:lnTo>
                    <a:pt x="30577" y="13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68580" y="3158549"/>
            <a:ext cx="2140951" cy="705410"/>
            <a:chOff x="768580" y="3158549"/>
            <a:chExt cx="2140951" cy="705410"/>
          </a:xfrm>
        </p:grpSpPr>
        <p:sp>
          <p:nvSpPr>
            <p:cNvPr id="66" name="Freeform 65"/>
            <p:cNvSpPr/>
            <p:nvPr/>
          </p:nvSpPr>
          <p:spPr>
            <a:xfrm>
              <a:off x="768580" y="352704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3192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52849" y="3263834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0" y="0"/>
                  </a:moveTo>
                  <a:lnTo>
                    <a:pt x="8333" y="62478"/>
                  </a:lnTo>
                  <a:lnTo>
                    <a:pt x="15684" y="119186"/>
                  </a:lnTo>
                  <a:lnTo>
                    <a:pt x="21166" y="175448"/>
                  </a:lnTo>
                  <a:lnTo>
                    <a:pt x="32300" y="231622"/>
                  </a:lnTo>
                  <a:lnTo>
                    <a:pt x="40176" y="287778"/>
                  </a:lnTo>
                  <a:lnTo>
                    <a:pt x="42901" y="342761"/>
                  </a:lnTo>
                  <a:lnTo>
                    <a:pt x="53491" y="394869"/>
                  </a:lnTo>
                  <a:lnTo>
                    <a:pt x="60303" y="434413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52891" y="3263834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214223"/>
                  </a:lnTo>
                  <a:lnTo>
                    <a:pt x="5589" y="275892"/>
                  </a:lnTo>
                  <a:lnTo>
                    <a:pt x="9065" y="330140"/>
                  </a:lnTo>
                  <a:lnTo>
                    <a:pt x="10095" y="385078"/>
                  </a:lnTo>
                  <a:lnTo>
                    <a:pt x="10336" y="414471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16020" y="3563571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5" y="0"/>
                  </a:lnTo>
                  <a:lnTo>
                    <a:pt x="91984" y="376"/>
                  </a:lnTo>
                  <a:lnTo>
                    <a:pt x="31342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86354" y="3457445"/>
              <a:ext cx="156051" cy="213013"/>
            </a:xfrm>
            <a:custGeom>
              <a:avLst/>
              <a:gdLst/>
              <a:ahLst/>
              <a:cxnLst/>
              <a:rect l="0" t="0" r="0" b="0"/>
              <a:pathLst>
                <a:path w="156051" h="213013">
                  <a:moveTo>
                    <a:pt x="19179" y="101187"/>
                  </a:moveTo>
                  <a:lnTo>
                    <a:pt x="61871" y="104306"/>
                  </a:lnTo>
                  <a:lnTo>
                    <a:pt x="82607" y="107253"/>
                  </a:lnTo>
                  <a:lnTo>
                    <a:pt x="103521" y="104663"/>
                  </a:lnTo>
                  <a:lnTo>
                    <a:pt x="135027" y="91038"/>
                  </a:lnTo>
                  <a:lnTo>
                    <a:pt x="142034" y="82723"/>
                  </a:lnTo>
                  <a:lnTo>
                    <a:pt x="149821" y="61005"/>
                  </a:lnTo>
                  <a:lnTo>
                    <a:pt x="149557" y="51002"/>
                  </a:lnTo>
                  <a:lnTo>
                    <a:pt x="143026" y="33649"/>
                  </a:lnTo>
                  <a:lnTo>
                    <a:pt x="120605" y="10726"/>
                  </a:lnTo>
                  <a:lnTo>
                    <a:pt x="98572" y="2490"/>
                  </a:lnTo>
                  <a:lnTo>
                    <a:pt x="74352" y="0"/>
                  </a:lnTo>
                  <a:lnTo>
                    <a:pt x="51889" y="2792"/>
                  </a:lnTo>
                  <a:lnTo>
                    <a:pt x="30208" y="14172"/>
                  </a:lnTo>
                  <a:lnTo>
                    <a:pt x="19512" y="22120"/>
                  </a:lnTo>
                  <a:lnTo>
                    <a:pt x="7629" y="43429"/>
                  </a:lnTo>
                  <a:lnTo>
                    <a:pt x="0" y="95237"/>
                  </a:lnTo>
                  <a:lnTo>
                    <a:pt x="5196" y="119600"/>
                  </a:lnTo>
                  <a:lnTo>
                    <a:pt x="21275" y="149927"/>
                  </a:lnTo>
                  <a:lnTo>
                    <a:pt x="68435" y="202734"/>
                  </a:lnTo>
                  <a:lnTo>
                    <a:pt x="88644" y="210660"/>
                  </a:lnTo>
                  <a:lnTo>
                    <a:pt x="112054" y="213012"/>
                  </a:lnTo>
                  <a:lnTo>
                    <a:pt x="156050" y="20647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58217" y="3642860"/>
              <a:ext cx="65357" cy="221099"/>
            </a:xfrm>
            <a:custGeom>
              <a:avLst/>
              <a:gdLst/>
              <a:ahLst/>
              <a:cxnLst/>
              <a:rect l="0" t="0" r="0" b="0"/>
              <a:pathLst>
                <a:path w="65357" h="221099">
                  <a:moveTo>
                    <a:pt x="0" y="0"/>
                  </a:moveTo>
                  <a:lnTo>
                    <a:pt x="5589" y="16767"/>
                  </a:lnTo>
                  <a:lnTo>
                    <a:pt x="48468" y="79836"/>
                  </a:lnTo>
                  <a:lnTo>
                    <a:pt x="64404" y="114512"/>
                  </a:lnTo>
                  <a:lnTo>
                    <a:pt x="65356" y="158192"/>
                  </a:lnTo>
                  <a:lnTo>
                    <a:pt x="57903" y="181831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00373" y="3221720"/>
              <a:ext cx="157928" cy="432170"/>
            </a:xfrm>
            <a:custGeom>
              <a:avLst/>
              <a:gdLst/>
              <a:ahLst/>
              <a:cxnLst/>
              <a:rect l="0" t="0" r="0" b="0"/>
              <a:pathLst>
                <a:path w="157928" h="432170">
                  <a:moveTo>
                    <a:pt x="0" y="0"/>
                  </a:moveTo>
                  <a:lnTo>
                    <a:pt x="0" y="48931"/>
                  </a:lnTo>
                  <a:lnTo>
                    <a:pt x="0" y="99895"/>
                  </a:lnTo>
                  <a:lnTo>
                    <a:pt x="5589" y="163232"/>
                  </a:lnTo>
                  <a:lnTo>
                    <a:pt x="18211" y="223530"/>
                  </a:lnTo>
                  <a:lnTo>
                    <a:pt x="23333" y="270172"/>
                  </a:lnTo>
                  <a:lnTo>
                    <a:pt x="32260" y="325326"/>
                  </a:lnTo>
                  <a:lnTo>
                    <a:pt x="39194" y="375593"/>
                  </a:lnTo>
                  <a:lnTo>
                    <a:pt x="38129" y="417003"/>
                  </a:lnTo>
                  <a:lnTo>
                    <a:pt x="35948" y="428911"/>
                  </a:lnTo>
                  <a:lnTo>
                    <a:pt x="34493" y="432169"/>
                  </a:lnTo>
                  <a:lnTo>
                    <a:pt x="33524" y="429663"/>
                  </a:lnTo>
                  <a:lnTo>
                    <a:pt x="26542" y="371686"/>
                  </a:lnTo>
                  <a:lnTo>
                    <a:pt x="30589" y="312975"/>
                  </a:lnTo>
                  <a:lnTo>
                    <a:pt x="37381" y="290788"/>
                  </a:lnTo>
                  <a:lnTo>
                    <a:pt x="49369" y="273129"/>
                  </a:lnTo>
                  <a:lnTo>
                    <a:pt x="66395" y="257481"/>
                  </a:lnTo>
                  <a:lnTo>
                    <a:pt x="75849" y="253542"/>
                  </a:lnTo>
                  <a:lnTo>
                    <a:pt x="95712" y="252285"/>
                  </a:lnTo>
                  <a:lnTo>
                    <a:pt x="113118" y="258746"/>
                  </a:lnTo>
                  <a:lnTo>
                    <a:pt x="121035" y="263744"/>
                  </a:lnTo>
                  <a:lnTo>
                    <a:pt x="132952" y="281776"/>
                  </a:lnTo>
                  <a:lnTo>
                    <a:pt x="140978" y="305388"/>
                  </a:lnTo>
                  <a:lnTo>
                    <a:pt x="152142" y="366888"/>
                  </a:lnTo>
                  <a:lnTo>
                    <a:pt x="157927" y="3895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32000" y="346387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9" y="11209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21471" y="3369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16227" y="3447534"/>
              <a:ext cx="252685" cy="197797"/>
            </a:xfrm>
            <a:custGeom>
              <a:avLst/>
              <a:gdLst/>
              <a:ahLst/>
              <a:cxnLst/>
              <a:rect l="0" t="0" r="0" b="0"/>
              <a:pathLst>
                <a:path w="252685" h="197797">
                  <a:moveTo>
                    <a:pt x="0" y="58455"/>
                  </a:moveTo>
                  <a:lnTo>
                    <a:pt x="14655" y="120548"/>
                  </a:lnTo>
                  <a:lnTo>
                    <a:pt x="31667" y="182460"/>
                  </a:lnTo>
                  <a:lnTo>
                    <a:pt x="36302" y="197796"/>
                  </a:lnTo>
                  <a:lnTo>
                    <a:pt x="20512" y="140055"/>
                  </a:lnTo>
                  <a:lnTo>
                    <a:pt x="12501" y="86012"/>
                  </a:lnTo>
                  <a:lnTo>
                    <a:pt x="16703" y="49853"/>
                  </a:lnTo>
                  <a:lnTo>
                    <a:pt x="25361" y="30845"/>
                  </a:lnTo>
                  <a:lnTo>
                    <a:pt x="30946" y="22501"/>
                  </a:lnTo>
                  <a:lnTo>
                    <a:pt x="38178" y="18108"/>
                  </a:lnTo>
                  <a:lnTo>
                    <a:pt x="55573" y="16347"/>
                  </a:lnTo>
                  <a:lnTo>
                    <a:pt x="71883" y="22583"/>
                  </a:lnTo>
                  <a:lnTo>
                    <a:pt x="79507" y="27521"/>
                  </a:lnTo>
                  <a:lnTo>
                    <a:pt x="91099" y="42367"/>
                  </a:lnTo>
                  <a:lnTo>
                    <a:pt x="108072" y="80494"/>
                  </a:lnTo>
                  <a:lnTo>
                    <a:pt x="110653" y="81336"/>
                  </a:lnTo>
                  <a:lnTo>
                    <a:pt x="124936" y="27584"/>
                  </a:lnTo>
                  <a:lnTo>
                    <a:pt x="135856" y="11199"/>
                  </a:lnTo>
                  <a:lnTo>
                    <a:pt x="144383" y="5895"/>
                  </a:lnTo>
                  <a:lnTo>
                    <a:pt x="166336" y="0"/>
                  </a:lnTo>
                  <a:lnTo>
                    <a:pt x="176402" y="768"/>
                  </a:lnTo>
                  <a:lnTo>
                    <a:pt x="193825" y="7860"/>
                  </a:lnTo>
                  <a:lnTo>
                    <a:pt x="216787" y="30596"/>
                  </a:lnTo>
                  <a:lnTo>
                    <a:pt x="232820" y="59560"/>
                  </a:lnTo>
                  <a:lnTo>
                    <a:pt x="244046" y="119576"/>
                  </a:lnTo>
                  <a:lnTo>
                    <a:pt x="252684" y="1532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95253" y="3558632"/>
              <a:ext cx="71037" cy="189514"/>
            </a:xfrm>
            <a:custGeom>
              <a:avLst/>
              <a:gdLst/>
              <a:ahLst/>
              <a:cxnLst/>
              <a:rect l="0" t="0" r="0" b="0"/>
              <a:pathLst>
                <a:path w="71037" h="189514">
                  <a:moveTo>
                    <a:pt x="0" y="0"/>
                  </a:moveTo>
                  <a:lnTo>
                    <a:pt x="49499" y="58563"/>
                  </a:lnTo>
                  <a:lnTo>
                    <a:pt x="64709" y="85982"/>
                  </a:lnTo>
                  <a:lnTo>
                    <a:pt x="71036" y="121922"/>
                  </a:lnTo>
                  <a:lnTo>
                    <a:pt x="66277" y="145434"/>
                  </a:lnTo>
                  <a:lnTo>
                    <a:pt x="56363" y="16524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84766" y="3158549"/>
              <a:ext cx="224765" cy="391731"/>
            </a:xfrm>
            <a:custGeom>
              <a:avLst/>
              <a:gdLst/>
              <a:ahLst/>
              <a:cxnLst/>
              <a:rect l="0" t="0" r="0" b="0"/>
              <a:pathLst>
                <a:path w="224765" h="391731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4749" y="164567"/>
                  </a:lnTo>
                  <a:lnTo>
                    <a:pt x="42138" y="220586"/>
                  </a:lnTo>
                  <a:lnTo>
                    <a:pt x="56157" y="274289"/>
                  </a:lnTo>
                  <a:lnTo>
                    <a:pt x="61093" y="324076"/>
                  </a:lnTo>
                  <a:lnTo>
                    <a:pt x="67657" y="370641"/>
                  </a:lnTo>
                  <a:lnTo>
                    <a:pt x="64992" y="372266"/>
                  </a:lnTo>
                  <a:lnTo>
                    <a:pt x="60875" y="371010"/>
                  </a:lnTo>
                  <a:lnTo>
                    <a:pt x="56302" y="354016"/>
                  </a:lnTo>
                  <a:lnTo>
                    <a:pt x="53366" y="301036"/>
                  </a:lnTo>
                  <a:lnTo>
                    <a:pt x="55125" y="240615"/>
                  </a:lnTo>
                  <a:lnTo>
                    <a:pt x="63885" y="219633"/>
                  </a:lnTo>
                  <a:lnTo>
                    <a:pt x="78696" y="205629"/>
                  </a:lnTo>
                  <a:lnTo>
                    <a:pt x="87559" y="200257"/>
                  </a:lnTo>
                  <a:lnTo>
                    <a:pt x="106766" y="197408"/>
                  </a:lnTo>
                  <a:lnTo>
                    <a:pt x="116801" y="198286"/>
                  </a:lnTo>
                  <a:lnTo>
                    <a:pt x="134190" y="205500"/>
                  </a:lnTo>
                  <a:lnTo>
                    <a:pt x="149717" y="217675"/>
                  </a:lnTo>
                  <a:lnTo>
                    <a:pt x="170443" y="245431"/>
                  </a:lnTo>
                  <a:lnTo>
                    <a:pt x="188519" y="296138"/>
                  </a:lnTo>
                  <a:lnTo>
                    <a:pt x="208944" y="351215"/>
                  </a:lnTo>
                  <a:lnTo>
                    <a:pt x="224764" y="391730"/>
                  </a:lnTo>
                  <a:lnTo>
                    <a:pt x="223911" y="37333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961800" y="3284891"/>
            <a:ext cx="403438" cy="473783"/>
            <a:chOff x="2961800" y="3284891"/>
            <a:chExt cx="403438" cy="473783"/>
          </a:xfrm>
        </p:grpSpPr>
        <p:sp>
          <p:nvSpPr>
            <p:cNvPr id="79" name="Freeform 78"/>
            <p:cNvSpPr/>
            <p:nvPr/>
          </p:nvSpPr>
          <p:spPr>
            <a:xfrm>
              <a:off x="2961800" y="3411233"/>
              <a:ext cx="17765" cy="178985"/>
            </a:xfrm>
            <a:custGeom>
              <a:avLst/>
              <a:gdLst/>
              <a:ahLst/>
              <a:cxnLst/>
              <a:rect l="0" t="0" r="0" b="0"/>
              <a:pathLst>
                <a:path w="17765" h="178985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0291"/>
                  </a:lnTo>
                  <a:lnTo>
                    <a:pt x="9762" y="159058"/>
                  </a:lnTo>
                  <a:lnTo>
                    <a:pt x="17764" y="1789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69036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62931" y="3395115"/>
              <a:ext cx="170036" cy="205632"/>
            </a:xfrm>
            <a:custGeom>
              <a:avLst/>
              <a:gdLst/>
              <a:ahLst/>
              <a:cxnLst/>
              <a:rect l="0" t="0" r="0" b="0"/>
              <a:pathLst>
                <a:path w="170036" h="205632">
                  <a:moveTo>
                    <a:pt x="116675" y="5589"/>
                  </a:moveTo>
                  <a:lnTo>
                    <a:pt x="99907" y="0"/>
                  </a:lnTo>
                  <a:lnTo>
                    <a:pt x="82316" y="376"/>
                  </a:lnTo>
                  <a:lnTo>
                    <a:pt x="42428" y="10149"/>
                  </a:lnTo>
                  <a:lnTo>
                    <a:pt x="16817" y="25527"/>
                  </a:lnTo>
                  <a:lnTo>
                    <a:pt x="4833" y="41357"/>
                  </a:lnTo>
                  <a:lnTo>
                    <a:pt x="0" y="50491"/>
                  </a:lnTo>
                  <a:lnTo>
                    <a:pt x="1457" y="56581"/>
                  </a:lnTo>
                  <a:lnTo>
                    <a:pt x="7107" y="60641"/>
                  </a:lnTo>
                  <a:lnTo>
                    <a:pt x="37417" y="66355"/>
                  </a:lnTo>
                  <a:lnTo>
                    <a:pt x="83991" y="73874"/>
                  </a:lnTo>
                  <a:lnTo>
                    <a:pt x="137587" y="101482"/>
                  </a:lnTo>
                  <a:lnTo>
                    <a:pt x="156385" y="116058"/>
                  </a:lnTo>
                  <a:lnTo>
                    <a:pt x="168639" y="134235"/>
                  </a:lnTo>
                  <a:lnTo>
                    <a:pt x="170035" y="143996"/>
                  </a:lnTo>
                  <a:lnTo>
                    <a:pt x="165347" y="164199"/>
                  </a:lnTo>
                  <a:lnTo>
                    <a:pt x="158482" y="172161"/>
                  </a:lnTo>
                  <a:lnTo>
                    <a:pt x="116961" y="193343"/>
                  </a:lnTo>
                  <a:lnTo>
                    <a:pt x="82054" y="201990"/>
                  </a:lnTo>
                  <a:lnTo>
                    <a:pt x="42975" y="20563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16476" y="3569160"/>
              <a:ext cx="48762" cy="189514"/>
            </a:xfrm>
            <a:custGeom>
              <a:avLst/>
              <a:gdLst/>
              <a:ahLst/>
              <a:cxnLst/>
              <a:rect l="0" t="0" r="0" b="0"/>
              <a:pathLst>
                <a:path w="48762" h="189514">
                  <a:moveTo>
                    <a:pt x="0" y="0"/>
                  </a:moveTo>
                  <a:lnTo>
                    <a:pt x="39543" y="58779"/>
                  </a:lnTo>
                  <a:lnTo>
                    <a:pt x="48761" y="99694"/>
                  </a:lnTo>
                  <a:lnTo>
                    <a:pt x="48578" y="129706"/>
                  </a:lnTo>
                  <a:lnTo>
                    <a:pt x="40698" y="154744"/>
                  </a:lnTo>
                  <a:lnTo>
                    <a:pt x="29396" y="171331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558632" y="3179606"/>
            <a:ext cx="5787636" cy="747524"/>
            <a:chOff x="3558632" y="3179606"/>
            <a:chExt cx="5787636" cy="747524"/>
          </a:xfrm>
        </p:grpSpPr>
        <p:sp>
          <p:nvSpPr>
            <p:cNvPr id="84" name="Freeform 83"/>
            <p:cNvSpPr/>
            <p:nvPr/>
          </p:nvSpPr>
          <p:spPr>
            <a:xfrm>
              <a:off x="3558632" y="3319403"/>
              <a:ext cx="200042" cy="248950"/>
            </a:xfrm>
            <a:custGeom>
              <a:avLst/>
              <a:gdLst/>
              <a:ahLst/>
              <a:cxnLst/>
              <a:rect l="0" t="0" r="0" b="0"/>
              <a:pathLst>
                <a:path w="200042" h="248950">
                  <a:moveTo>
                    <a:pt x="200041" y="18130"/>
                  </a:moveTo>
                  <a:lnTo>
                    <a:pt x="183274" y="6952"/>
                  </a:lnTo>
                  <a:lnTo>
                    <a:pt x="150490" y="0"/>
                  </a:lnTo>
                  <a:lnTo>
                    <a:pt x="111140" y="3530"/>
                  </a:lnTo>
                  <a:lnTo>
                    <a:pt x="89949" y="12031"/>
                  </a:lnTo>
                  <a:lnTo>
                    <a:pt x="51693" y="36553"/>
                  </a:lnTo>
                  <a:lnTo>
                    <a:pt x="37402" y="53224"/>
                  </a:lnTo>
                  <a:lnTo>
                    <a:pt x="31954" y="62583"/>
                  </a:lnTo>
                  <a:lnTo>
                    <a:pt x="29019" y="82341"/>
                  </a:lnTo>
                  <a:lnTo>
                    <a:pt x="29874" y="92523"/>
                  </a:lnTo>
                  <a:lnTo>
                    <a:pt x="35124" y="99311"/>
                  </a:lnTo>
                  <a:lnTo>
                    <a:pt x="94913" y="120101"/>
                  </a:lnTo>
                  <a:lnTo>
                    <a:pt x="156771" y="142150"/>
                  </a:lnTo>
                  <a:lnTo>
                    <a:pt x="173401" y="153578"/>
                  </a:lnTo>
                  <a:lnTo>
                    <a:pt x="185472" y="169576"/>
                  </a:lnTo>
                  <a:lnTo>
                    <a:pt x="190328" y="178756"/>
                  </a:lnTo>
                  <a:lnTo>
                    <a:pt x="191226" y="187215"/>
                  </a:lnTo>
                  <a:lnTo>
                    <a:pt x="185985" y="202854"/>
                  </a:lnTo>
                  <a:lnTo>
                    <a:pt x="169880" y="224812"/>
                  </a:lnTo>
                  <a:lnTo>
                    <a:pt x="150761" y="235941"/>
                  </a:lnTo>
                  <a:lnTo>
                    <a:pt x="113690" y="245664"/>
                  </a:lnTo>
                  <a:lnTo>
                    <a:pt x="59242" y="248949"/>
                  </a:lnTo>
                  <a:lnTo>
                    <a:pt x="0" y="2392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02982" y="3179606"/>
              <a:ext cx="290749" cy="379027"/>
            </a:xfrm>
            <a:custGeom>
              <a:avLst/>
              <a:gdLst/>
              <a:ahLst/>
              <a:cxnLst/>
              <a:rect l="0" t="0" r="0" b="0"/>
              <a:pathLst>
                <a:path w="290749" h="379027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44850"/>
                  </a:lnTo>
                  <a:lnTo>
                    <a:pt x="13527" y="196816"/>
                  </a:lnTo>
                  <a:lnTo>
                    <a:pt x="17282" y="249259"/>
                  </a:lnTo>
                  <a:lnTo>
                    <a:pt x="18550" y="310975"/>
                  </a:lnTo>
                  <a:lnTo>
                    <a:pt x="17600" y="345864"/>
                  </a:lnTo>
                  <a:lnTo>
                    <a:pt x="15681" y="346390"/>
                  </a:lnTo>
                  <a:lnTo>
                    <a:pt x="13232" y="343230"/>
                  </a:lnTo>
                  <a:lnTo>
                    <a:pt x="8979" y="288813"/>
                  </a:lnTo>
                  <a:lnTo>
                    <a:pt x="10960" y="259382"/>
                  </a:lnTo>
                  <a:lnTo>
                    <a:pt x="19640" y="234604"/>
                  </a:lnTo>
                  <a:lnTo>
                    <a:pt x="34415" y="215013"/>
                  </a:lnTo>
                  <a:lnTo>
                    <a:pt x="43269" y="206512"/>
                  </a:lnTo>
                  <a:lnTo>
                    <a:pt x="51511" y="203185"/>
                  </a:lnTo>
                  <a:lnTo>
                    <a:pt x="59345" y="203308"/>
                  </a:lnTo>
                  <a:lnTo>
                    <a:pt x="66908" y="205728"/>
                  </a:lnTo>
                  <a:lnTo>
                    <a:pt x="81550" y="217777"/>
                  </a:lnTo>
                  <a:lnTo>
                    <a:pt x="94687" y="236000"/>
                  </a:lnTo>
                  <a:lnTo>
                    <a:pt x="116484" y="293756"/>
                  </a:lnTo>
                  <a:lnTo>
                    <a:pt x="123803" y="336923"/>
                  </a:lnTo>
                  <a:lnTo>
                    <a:pt x="126258" y="336919"/>
                  </a:lnTo>
                  <a:lnTo>
                    <a:pt x="151548" y="304894"/>
                  </a:lnTo>
                  <a:lnTo>
                    <a:pt x="198682" y="281627"/>
                  </a:lnTo>
                  <a:lnTo>
                    <a:pt x="255813" y="268540"/>
                  </a:lnTo>
                  <a:lnTo>
                    <a:pt x="288065" y="244637"/>
                  </a:lnTo>
                  <a:lnTo>
                    <a:pt x="290748" y="236791"/>
                  </a:lnTo>
                  <a:lnTo>
                    <a:pt x="287489" y="218714"/>
                  </a:lnTo>
                  <a:lnTo>
                    <a:pt x="282175" y="211320"/>
                  </a:lnTo>
                  <a:lnTo>
                    <a:pt x="266911" y="199985"/>
                  </a:lnTo>
                  <a:lnTo>
                    <a:pt x="232998" y="192616"/>
                  </a:lnTo>
                  <a:lnTo>
                    <a:pt x="213080" y="197131"/>
                  </a:lnTo>
                  <a:lnTo>
                    <a:pt x="196428" y="208106"/>
                  </a:lnTo>
                  <a:lnTo>
                    <a:pt x="175070" y="234017"/>
                  </a:lnTo>
                  <a:lnTo>
                    <a:pt x="165107" y="253746"/>
                  </a:lnTo>
                  <a:lnTo>
                    <a:pt x="158511" y="290173"/>
                  </a:lnTo>
                  <a:lnTo>
                    <a:pt x="163206" y="310680"/>
                  </a:lnTo>
                  <a:lnTo>
                    <a:pt x="185285" y="348498"/>
                  </a:lnTo>
                  <a:lnTo>
                    <a:pt x="201622" y="362728"/>
                  </a:lnTo>
                  <a:lnTo>
                    <a:pt x="220582" y="371783"/>
                  </a:lnTo>
                  <a:lnTo>
                    <a:pt x="261018" y="3790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58756" y="3569160"/>
              <a:ext cx="46028" cy="157929"/>
            </a:xfrm>
            <a:custGeom>
              <a:avLst/>
              <a:gdLst/>
              <a:ahLst/>
              <a:cxnLst/>
              <a:rect l="0" t="0" r="0" b="0"/>
              <a:pathLst>
                <a:path w="46028" h="157929">
                  <a:moveTo>
                    <a:pt x="21057" y="0"/>
                  </a:moveTo>
                  <a:lnTo>
                    <a:pt x="44776" y="43963"/>
                  </a:lnTo>
                  <a:lnTo>
                    <a:pt x="46027" y="63993"/>
                  </a:lnTo>
                  <a:lnTo>
                    <a:pt x="37298" y="105447"/>
                  </a:lnTo>
                  <a:lnTo>
                    <a:pt x="22100" y="13133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90817" y="3211191"/>
              <a:ext cx="307151" cy="332106"/>
            </a:xfrm>
            <a:custGeom>
              <a:avLst/>
              <a:gdLst/>
              <a:ahLst/>
              <a:cxnLst/>
              <a:rect l="0" t="0" r="0" b="0"/>
              <a:pathLst>
                <a:path w="307151" h="332106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9144" y="207034"/>
                  </a:lnTo>
                  <a:lnTo>
                    <a:pt x="9813" y="257225"/>
                  </a:lnTo>
                  <a:lnTo>
                    <a:pt x="8841" y="299783"/>
                  </a:lnTo>
                  <a:lnTo>
                    <a:pt x="6919" y="301631"/>
                  </a:lnTo>
                  <a:lnTo>
                    <a:pt x="4468" y="299354"/>
                  </a:lnTo>
                  <a:lnTo>
                    <a:pt x="1018" y="273791"/>
                  </a:lnTo>
                  <a:lnTo>
                    <a:pt x="5585" y="242170"/>
                  </a:lnTo>
                  <a:lnTo>
                    <a:pt x="19937" y="210574"/>
                  </a:lnTo>
                  <a:lnTo>
                    <a:pt x="35526" y="195754"/>
                  </a:lnTo>
                  <a:lnTo>
                    <a:pt x="44596" y="190164"/>
                  </a:lnTo>
                  <a:lnTo>
                    <a:pt x="54153" y="188778"/>
                  </a:lnTo>
                  <a:lnTo>
                    <a:pt x="74130" y="193475"/>
                  </a:lnTo>
                  <a:lnTo>
                    <a:pt x="99518" y="209275"/>
                  </a:lnTo>
                  <a:lnTo>
                    <a:pt x="111449" y="225202"/>
                  </a:lnTo>
                  <a:lnTo>
                    <a:pt x="128641" y="264023"/>
                  </a:lnTo>
                  <a:lnTo>
                    <a:pt x="136066" y="305704"/>
                  </a:lnTo>
                  <a:lnTo>
                    <a:pt x="138529" y="305578"/>
                  </a:lnTo>
                  <a:lnTo>
                    <a:pt x="156477" y="285749"/>
                  </a:lnTo>
                  <a:lnTo>
                    <a:pt x="190958" y="267708"/>
                  </a:lnTo>
                  <a:lnTo>
                    <a:pt x="247558" y="249305"/>
                  </a:lnTo>
                  <a:lnTo>
                    <a:pt x="282445" y="238685"/>
                  </a:lnTo>
                  <a:lnTo>
                    <a:pt x="298036" y="225405"/>
                  </a:lnTo>
                  <a:lnTo>
                    <a:pt x="303831" y="216951"/>
                  </a:lnTo>
                  <a:lnTo>
                    <a:pt x="307150" y="198198"/>
                  </a:lnTo>
                  <a:lnTo>
                    <a:pt x="306398" y="188284"/>
                  </a:lnTo>
                  <a:lnTo>
                    <a:pt x="302386" y="180505"/>
                  </a:lnTo>
                  <a:lnTo>
                    <a:pt x="288571" y="168742"/>
                  </a:lnTo>
                  <a:lnTo>
                    <a:pt x="261062" y="155543"/>
                  </a:lnTo>
                  <a:lnTo>
                    <a:pt x="237839" y="154138"/>
                  </a:lnTo>
                  <a:lnTo>
                    <a:pt x="213090" y="158583"/>
                  </a:lnTo>
                  <a:lnTo>
                    <a:pt x="190392" y="168358"/>
                  </a:lnTo>
                  <a:lnTo>
                    <a:pt x="174845" y="183620"/>
                  </a:lnTo>
                  <a:lnTo>
                    <a:pt x="169061" y="192604"/>
                  </a:lnTo>
                  <a:lnTo>
                    <a:pt x="160921" y="227604"/>
                  </a:lnTo>
                  <a:lnTo>
                    <a:pt x="166576" y="272947"/>
                  </a:lnTo>
                  <a:lnTo>
                    <a:pt x="176822" y="303921"/>
                  </a:lnTo>
                  <a:lnTo>
                    <a:pt x="187921" y="320690"/>
                  </a:lnTo>
                  <a:lnTo>
                    <a:pt x="196496" y="326097"/>
                  </a:lnTo>
                  <a:lnTo>
                    <a:pt x="218502" y="332105"/>
                  </a:lnTo>
                  <a:lnTo>
                    <a:pt x="251609" y="329899"/>
                  </a:lnTo>
                  <a:lnTo>
                    <a:pt x="304892" y="31585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60857" y="3358590"/>
              <a:ext cx="113838" cy="171054"/>
            </a:xfrm>
            <a:custGeom>
              <a:avLst/>
              <a:gdLst/>
              <a:ahLst/>
              <a:cxnLst/>
              <a:rect l="0" t="0" r="0" b="0"/>
              <a:pathLst>
                <a:path w="113838" h="171054">
                  <a:moveTo>
                    <a:pt x="8552" y="115814"/>
                  </a:moveTo>
                  <a:lnTo>
                    <a:pt x="24171" y="171053"/>
                  </a:lnTo>
                  <a:lnTo>
                    <a:pt x="11276" y="117640"/>
                  </a:lnTo>
                  <a:lnTo>
                    <a:pt x="0" y="57823"/>
                  </a:lnTo>
                  <a:lnTo>
                    <a:pt x="5141" y="37008"/>
                  </a:lnTo>
                  <a:lnTo>
                    <a:pt x="9787" y="28181"/>
                  </a:lnTo>
                  <a:lnTo>
                    <a:pt x="24309" y="15255"/>
                  </a:lnTo>
                  <a:lnTo>
                    <a:pt x="43631" y="6780"/>
                  </a:lnTo>
                  <a:lnTo>
                    <a:pt x="87924" y="1339"/>
                  </a:lnTo>
                  <a:lnTo>
                    <a:pt x="113837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48394" y="3579689"/>
              <a:ext cx="35499" cy="115814"/>
            </a:xfrm>
            <a:custGeom>
              <a:avLst/>
              <a:gdLst/>
              <a:ahLst/>
              <a:cxnLst/>
              <a:rect l="0" t="0" r="0" b="0"/>
              <a:pathLst>
                <a:path w="35499" h="115814">
                  <a:moveTo>
                    <a:pt x="10528" y="0"/>
                  </a:moveTo>
                  <a:lnTo>
                    <a:pt x="34247" y="43963"/>
                  </a:lnTo>
                  <a:lnTo>
                    <a:pt x="35498" y="63992"/>
                  </a:lnTo>
                  <a:lnTo>
                    <a:pt x="30984" y="83423"/>
                  </a:lnTo>
                  <a:lnTo>
                    <a:pt x="21179" y="99858"/>
                  </a:lnTo>
                  <a:lnTo>
                    <a:pt x="12142" y="10872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42846" y="3190134"/>
              <a:ext cx="313999" cy="405671"/>
            </a:xfrm>
            <a:custGeom>
              <a:avLst/>
              <a:gdLst/>
              <a:ahLst/>
              <a:cxnLst/>
              <a:rect l="0" t="0" r="0" b="0"/>
              <a:pathLst>
                <a:path w="313999" h="405671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20510"/>
                  </a:lnTo>
                  <a:lnTo>
                    <a:pt x="12621" y="172318"/>
                  </a:lnTo>
                  <a:lnTo>
                    <a:pt x="16251" y="224712"/>
                  </a:lnTo>
                  <a:lnTo>
                    <a:pt x="23046" y="276112"/>
                  </a:lnTo>
                  <a:lnTo>
                    <a:pt x="29054" y="332874"/>
                  </a:lnTo>
                  <a:lnTo>
                    <a:pt x="31761" y="344749"/>
                  </a:lnTo>
                  <a:lnTo>
                    <a:pt x="31226" y="350326"/>
                  </a:lnTo>
                  <a:lnTo>
                    <a:pt x="28529" y="351704"/>
                  </a:lnTo>
                  <a:lnTo>
                    <a:pt x="24392" y="350283"/>
                  </a:lnTo>
                  <a:lnTo>
                    <a:pt x="21634" y="344656"/>
                  </a:lnTo>
                  <a:lnTo>
                    <a:pt x="18569" y="325926"/>
                  </a:lnTo>
                  <a:lnTo>
                    <a:pt x="24774" y="270561"/>
                  </a:lnTo>
                  <a:lnTo>
                    <a:pt x="28153" y="246592"/>
                  </a:lnTo>
                  <a:lnTo>
                    <a:pt x="43210" y="219943"/>
                  </a:lnTo>
                  <a:lnTo>
                    <a:pt x="55845" y="204598"/>
                  </a:lnTo>
                  <a:lnTo>
                    <a:pt x="62490" y="201909"/>
                  </a:lnTo>
                  <a:lnTo>
                    <a:pt x="69259" y="202457"/>
                  </a:lnTo>
                  <a:lnTo>
                    <a:pt x="84189" y="210474"/>
                  </a:lnTo>
                  <a:lnTo>
                    <a:pt x="109986" y="234718"/>
                  </a:lnTo>
                  <a:lnTo>
                    <a:pt x="134399" y="284677"/>
                  </a:lnTo>
                  <a:lnTo>
                    <a:pt x="140867" y="334870"/>
                  </a:lnTo>
                  <a:lnTo>
                    <a:pt x="141752" y="362131"/>
                  </a:lnTo>
                  <a:lnTo>
                    <a:pt x="144327" y="368932"/>
                  </a:lnTo>
                  <a:lnTo>
                    <a:pt x="148384" y="371127"/>
                  </a:lnTo>
                  <a:lnTo>
                    <a:pt x="153428" y="370251"/>
                  </a:lnTo>
                  <a:lnTo>
                    <a:pt x="165272" y="359918"/>
                  </a:lnTo>
                  <a:lnTo>
                    <a:pt x="171706" y="352250"/>
                  </a:lnTo>
                  <a:lnTo>
                    <a:pt x="191333" y="340609"/>
                  </a:lnTo>
                  <a:lnTo>
                    <a:pt x="247248" y="312616"/>
                  </a:lnTo>
                  <a:lnTo>
                    <a:pt x="286641" y="292425"/>
                  </a:lnTo>
                  <a:lnTo>
                    <a:pt x="301296" y="278536"/>
                  </a:lnTo>
                  <a:lnTo>
                    <a:pt x="311709" y="260664"/>
                  </a:lnTo>
                  <a:lnTo>
                    <a:pt x="313998" y="241023"/>
                  </a:lnTo>
                  <a:lnTo>
                    <a:pt x="309946" y="221765"/>
                  </a:lnTo>
                  <a:lnTo>
                    <a:pt x="300346" y="205407"/>
                  </a:lnTo>
                  <a:lnTo>
                    <a:pt x="292171" y="201279"/>
                  </a:lnTo>
                  <a:lnTo>
                    <a:pt x="270609" y="199812"/>
                  </a:lnTo>
                  <a:lnTo>
                    <a:pt x="260648" y="204568"/>
                  </a:lnTo>
                  <a:lnTo>
                    <a:pt x="243341" y="222330"/>
                  </a:lnTo>
                  <a:lnTo>
                    <a:pt x="221571" y="264626"/>
                  </a:lnTo>
                  <a:lnTo>
                    <a:pt x="212043" y="303276"/>
                  </a:lnTo>
                  <a:lnTo>
                    <a:pt x="218119" y="355138"/>
                  </a:lnTo>
                  <a:lnTo>
                    <a:pt x="225219" y="376598"/>
                  </a:lnTo>
                  <a:lnTo>
                    <a:pt x="236173" y="393935"/>
                  </a:lnTo>
                  <a:lnTo>
                    <a:pt x="244710" y="399494"/>
                  </a:lnTo>
                  <a:lnTo>
                    <a:pt x="266673" y="405670"/>
                  </a:lnTo>
                  <a:lnTo>
                    <a:pt x="276741" y="404978"/>
                  </a:lnTo>
                  <a:lnTo>
                    <a:pt x="310915" y="38955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02118" y="3358590"/>
              <a:ext cx="109572" cy="224428"/>
            </a:xfrm>
            <a:custGeom>
              <a:avLst/>
              <a:gdLst/>
              <a:ahLst/>
              <a:cxnLst/>
              <a:rect l="0" t="0" r="0" b="0"/>
              <a:pathLst>
                <a:path w="109572" h="224428">
                  <a:moveTo>
                    <a:pt x="25343" y="105285"/>
                  </a:moveTo>
                  <a:lnTo>
                    <a:pt x="33676" y="142763"/>
                  </a:lnTo>
                  <a:lnTo>
                    <a:pt x="43988" y="199431"/>
                  </a:lnTo>
                  <a:lnTo>
                    <a:pt x="50397" y="220827"/>
                  </a:lnTo>
                  <a:lnTo>
                    <a:pt x="50234" y="224427"/>
                  </a:lnTo>
                  <a:lnTo>
                    <a:pt x="47786" y="223318"/>
                  </a:lnTo>
                  <a:lnTo>
                    <a:pt x="39997" y="212726"/>
                  </a:lnTo>
                  <a:lnTo>
                    <a:pt x="18378" y="156023"/>
                  </a:lnTo>
                  <a:lnTo>
                    <a:pt x="783" y="96123"/>
                  </a:lnTo>
                  <a:lnTo>
                    <a:pt x="0" y="74307"/>
                  </a:lnTo>
                  <a:lnTo>
                    <a:pt x="1428" y="63576"/>
                  </a:lnTo>
                  <a:lnTo>
                    <a:pt x="5890" y="55252"/>
                  </a:lnTo>
                  <a:lnTo>
                    <a:pt x="20207" y="42884"/>
                  </a:lnTo>
                  <a:lnTo>
                    <a:pt x="78459" y="17924"/>
                  </a:lnTo>
                  <a:lnTo>
                    <a:pt x="10957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82276" y="3355572"/>
              <a:ext cx="124685" cy="224118"/>
            </a:xfrm>
            <a:custGeom>
              <a:avLst/>
              <a:gdLst/>
              <a:ahLst/>
              <a:cxnLst/>
              <a:rect l="0" t="0" r="0" b="0"/>
              <a:pathLst>
                <a:path w="124685" h="224118">
                  <a:moveTo>
                    <a:pt x="118926" y="13547"/>
                  </a:moveTo>
                  <a:lnTo>
                    <a:pt x="102158" y="2368"/>
                  </a:lnTo>
                  <a:lnTo>
                    <a:pt x="84567" y="0"/>
                  </a:lnTo>
                  <a:lnTo>
                    <a:pt x="65051" y="4017"/>
                  </a:lnTo>
                  <a:lnTo>
                    <a:pt x="35502" y="19432"/>
                  </a:lnTo>
                  <a:lnTo>
                    <a:pt x="19068" y="32150"/>
                  </a:lnTo>
                  <a:lnTo>
                    <a:pt x="2251" y="58053"/>
                  </a:lnTo>
                  <a:lnTo>
                    <a:pt x="0" y="77781"/>
                  </a:lnTo>
                  <a:lnTo>
                    <a:pt x="1037" y="87955"/>
                  </a:lnTo>
                  <a:lnTo>
                    <a:pt x="6408" y="94738"/>
                  </a:lnTo>
                  <a:lnTo>
                    <a:pt x="24854" y="102274"/>
                  </a:lnTo>
                  <a:lnTo>
                    <a:pt x="45530" y="102504"/>
                  </a:lnTo>
                  <a:lnTo>
                    <a:pt x="66418" y="101046"/>
                  </a:lnTo>
                  <a:lnTo>
                    <a:pt x="87400" y="104298"/>
                  </a:lnTo>
                  <a:lnTo>
                    <a:pt x="105304" y="112762"/>
                  </a:lnTo>
                  <a:lnTo>
                    <a:pt x="113354" y="118295"/>
                  </a:lnTo>
                  <a:lnTo>
                    <a:pt x="118721" y="126663"/>
                  </a:lnTo>
                  <a:lnTo>
                    <a:pt x="124684" y="148438"/>
                  </a:lnTo>
                  <a:lnTo>
                    <a:pt x="123934" y="158456"/>
                  </a:lnTo>
                  <a:lnTo>
                    <a:pt x="116863" y="175827"/>
                  </a:lnTo>
                  <a:lnTo>
                    <a:pt x="94138" y="198760"/>
                  </a:lnTo>
                  <a:lnTo>
                    <a:pt x="59589" y="214784"/>
                  </a:lnTo>
                  <a:lnTo>
                    <a:pt x="13641" y="22411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64373" y="3569160"/>
              <a:ext cx="41272" cy="200043"/>
            </a:xfrm>
            <a:custGeom>
              <a:avLst/>
              <a:gdLst/>
              <a:ahLst/>
              <a:cxnLst/>
              <a:rect l="0" t="0" r="0" b="0"/>
              <a:pathLst>
                <a:path w="41272" h="200043">
                  <a:moveTo>
                    <a:pt x="21057" y="0"/>
                  </a:moveTo>
                  <a:lnTo>
                    <a:pt x="37845" y="56215"/>
                  </a:lnTo>
                  <a:lnTo>
                    <a:pt x="41271" y="114786"/>
                  </a:lnTo>
                  <a:lnTo>
                    <a:pt x="39399" y="142263"/>
                  </a:lnTo>
                  <a:lnTo>
                    <a:pt x="30769" y="166174"/>
                  </a:lnTo>
                  <a:lnTo>
                    <a:pt x="19134" y="18225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01285" y="343229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0528" y="58617"/>
                  </a:lnTo>
                  <a:lnTo>
                    <a:pt x="3292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90756" y="3263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53623" y="3200663"/>
              <a:ext cx="5590" cy="379027"/>
            </a:xfrm>
            <a:custGeom>
              <a:avLst/>
              <a:gdLst/>
              <a:ahLst/>
              <a:cxnLst/>
              <a:rect l="0" t="0" r="0" b="0"/>
              <a:pathLst>
                <a:path w="5590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65790"/>
                  </a:lnTo>
                  <a:lnTo>
                    <a:pt x="4903" y="127768"/>
                  </a:lnTo>
                  <a:lnTo>
                    <a:pt x="5284" y="174159"/>
                  </a:lnTo>
                  <a:lnTo>
                    <a:pt x="5499" y="235136"/>
                  </a:lnTo>
                  <a:lnTo>
                    <a:pt x="5563" y="290249"/>
                  </a:lnTo>
                  <a:lnTo>
                    <a:pt x="5584" y="349358"/>
                  </a:lnTo>
                  <a:lnTo>
                    <a:pt x="5589" y="3790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64456" y="330594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5589"/>
                  </a:lnTo>
                  <a:lnTo>
                    <a:pt x="4630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32911" y="3537575"/>
              <a:ext cx="60942" cy="189514"/>
            </a:xfrm>
            <a:custGeom>
              <a:avLst/>
              <a:gdLst/>
              <a:ahLst/>
              <a:cxnLst/>
              <a:rect l="0" t="0" r="0" b="0"/>
              <a:pathLst>
                <a:path w="60942" h="189514">
                  <a:moveTo>
                    <a:pt x="0" y="0"/>
                  </a:moveTo>
                  <a:lnTo>
                    <a:pt x="39543" y="55659"/>
                  </a:lnTo>
                  <a:lnTo>
                    <a:pt x="55645" y="100941"/>
                  </a:lnTo>
                  <a:lnTo>
                    <a:pt x="60941" y="141172"/>
                  </a:lnTo>
                  <a:lnTo>
                    <a:pt x="58175" y="151437"/>
                  </a:lnTo>
                  <a:lnTo>
                    <a:pt x="52822" y="159449"/>
                  </a:lnTo>
                  <a:lnTo>
                    <a:pt x="37515" y="1714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48767" y="3442818"/>
              <a:ext cx="21057" cy="178986"/>
            </a:xfrm>
            <a:custGeom>
              <a:avLst/>
              <a:gdLst/>
              <a:ahLst/>
              <a:cxnLst/>
              <a:rect l="0" t="0" r="0" b="0"/>
              <a:pathLst>
                <a:path w="21057" h="178986">
                  <a:moveTo>
                    <a:pt x="21056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7466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27710" y="3348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54052" y="3242777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3119" y="48930"/>
                  </a:lnTo>
                  <a:lnTo>
                    <a:pt x="11452" y="99896"/>
                  </a:lnTo>
                  <a:lnTo>
                    <a:pt x="18211" y="159450"/>
                  </a:lnTo>
                  <a:lnTo>
                    <a:pt x="23333" y="218430"/>
                  </a:lnTo>
                  <a:lnTo>
                    <a:pt x="29140" y="269831"/>
                  </a:lnTo>
                  <a:lnTo>
                    <a:pt x="30861" y="311577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90880" y="336911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7875" y="17958"/>
                  </a:lnTo>
                  <a:lnTo>
                    <a:pt x="57853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83028" y="3411233"/>
              <a:ext cx="168148" cy="236078"/>
            </a:xfrm>
            <a:custGeom>
              <a:avLst/>
              <a:gdLst/>
              <a:ahLst/>
              <a:cxnLst/>
              <a:rect l="0" t="0" r="0" b="0"/>
              <a:pathLst>
                <a:path w="168148" h="236078">
                  <a:moveTo>
                    <a:pt x="155293" y="0"/>
                  </a:moveTo>
                  <a:lnTo>
                    <a:pt x="96676" y="14654"/>
                  </a:lnTo>
                  <a:lnTo>
                    <a:pt x="61886" y="30338"/>
                  </a:lnTo>
                  <a:lnTo>
                    <a:pt x="3073" y="79453"/>
                  </a:lnTo>
                  <a:lnTo>
                    <a:pt x="0" y="86894"/>
                  </a:lnTo>
                  <a:lnTo>
                    <a:pt x="293" y="94194"/>
                  </a:lnTo>
                  <a:lnTo>
                    <a:pt x="2826" y="101401"/>
                  </a:lnTo>
                  <a:lnTo>
                    <a:pt x="9195" y="106205"/>
                  </a:lnTo>
                  <a:lnTo>
                    <a:pt x="28749" y="111543"/>
                  </a:lnTo>
                  <a:lnTo>
                    <a:pt x="85497" y="116140"/>
                  </a:lnTo>
                  <a:lnTo>
                    <a:pt x="121745" y="125139"/>
                  </a:lnTo>
                  <a:lnTo>
                    <a:pt x="143892" y="135946"/>
                  </a:lnTo>
                  <a:lnTo>
                    <a:pt x="159194" y="151667"/>
                  </a:lnTo>
                  <a:lnTo>
                    <a:pt x="164913" y="160773"/>
                  </a:lnTo>
                  <a:lnTo>
                    <a:pt x="168147" y="180249"/>
                  </a:lnTo>
                  <a:lnTo>
                    <a:pt x="167371" y="190356"/>
                  </a:lnTo>
                  <a:lnTo>
                    <a:pt x="163345" y="198264"/>
                  </a:lnTo>
                  <a:lnTo>
                    <a:pt x="149513" y="210169"/>
                  </a:lnTo>
                  <a:lnTo>
                    <a:pt x="98770" y="231112"/>
                  </a:lnTo>
                  <a:lnTo>
                    <a:pt x="74020" y="236077"/>
                  </a:lnTo>
                  <a:lnTo>
                    <a:pt x="18422" y="23162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33077" y="3611274"/>
              <a:ext cx="35713" cy="178986"/>
            </a:xfrm>
            <a:custGeom>
              <a:avLst/>
              <a:gdLst/>
              <a:ahLst/>
              <a:cxnLst/>
              <a:rect l="0" t="0" r="0" b="0"/>
              <a:pathLst>
                <a:path w="35713" h="178986">
                  <a:moveTo>
                    <a:pt x="21057" y="0"/>
                  </a:moveTo>
                  <a:lnTo>
                    <a:pt x="35712" y="49552"/>
                  </a:lnTo>
                  <a:lnTo>
                    <a:pt x="32444" y="108617"/>
                  </a:lnTo>
                  <a:lnTo>
                    <a:pt x="22611" y="14409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12103" y="3200663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21058" y="0"/>
                  </a:moveTo>
                  <a:lnTo>
                    <a:pt x="6403" y="53027"/>
                  </a:lnTo>
                  <a:lnTo>
                    <a:pt x="1898" y="112288"/>
                  </a:lnTo>
                  <a:lnTo>
                    <a:pt x="563" y="166762"/>
                  </a:lnTo>
                  <a:lnTo>
                    <a:pt x="112" y="227089"/>
                  </a:lnTo>
                  <a:lnTo>
                    <a:pt x="23" y="284066"/>
                  </a:lnTo>
                  <a:lnTo>
                    <a:pt x="6" y="332562"/>
                  </a:lnTo>
                  <a:lnTo>
                    <a:pt x="2" y="38514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43647" y="3369119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7640" y="17958"/>
                  </a:lnTo>
                  <a:lnTo>
                    <a:pt x="146231" y="31667"/>
                  </a:lnTo>
                  <a:lnTo>
                    <a:pt x="91017" y="45640"/>
                  </a:lnTo>
                  <a:lnTo>
                    <a:pt x="32480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38446" y="3190134"/>
              <a:ext cx="305346" cy="421141"/>
            </a:xfrm>
            <a:custGeom>
              <a:avLst/>
              <a:gdLst/>
              <a:ahLst/>
              <a:cxnLst/>
              <a:rect l="0" t="0" r="0" b="0"/>
              <a:pathLst>
                <a:path w="305346" h="4211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10722" y="221921"/>
                  </a:lnTo>
                  <a:lnTo>
                    <a:pt x="17475" y="283993"/>
                  </a:lnTo>
                  <a:lnTo>
                    <a:pt x="19995" y="345019"/>
                  </a:lnTo>
                  <a:lnTo>
                    <a:pt x="20585" y="378340"/>
                  </a:lnTo>
                  <a:lnTo>
                    <a:pt x="18403" y="385588"/>
                  </a:lnTo>
                  <a:lnTo>
                    <a:pt x="14608" y="386910"/>
                  </a:lnTo>
                  <a:lnTo>
                    <a:pt x="9739" y="384282"/>
                  </a:lnTo>
                  <a:lnTo>
                    <a:pt x="6492" y="377851"/>
                  </a:lnTo>
                  <a:lnTo>
                    <a:pt x="855" y="315282"/>
                  </a:lnTo>
                  <a:lnTo>
                    <a:pt x="5842" y="276691"/>
                  </a:lnTo>
                  <a:lnTo>
                    <a:pt x="20318" y="243030"/>
                  </a:lnTo>
                  <a:lnTo>
                    <a:pt x="27583" y="236889"/>
                  </a:lnTo>
                  <a:lnTo>
                    <a:pt x="35936" y="233965"/>
                  </a:lnTo>
                  <a:lnTo>
                    <a:pt x="45014" y="233186"/>
                  </a:lnTo>
                  <a:lnTo>
                    <a:pt x="64460" y="241679"/>
                  </a:lnTo>
                  <a:lnTo>
                    <a:pt x="83631" y="258321"/>
                  </a:lnTo>
                  <a:lnTo>
                    <a:pt x="106407" y="293999"/>
                  </a:lnTo>
                  <a:lnTo>
                    <a:pt x="125177" y="347976"/>
                  </a:lnTo>
                  <a:lnTo>
                    <a:pt x="140149" y="398109"/>
                  </a:lnTo>
                  <a:lnTo>
                    <a:pt x="142565" y="401107"/>
                  </a:lnTo>
                  <a:lnTo>
                    <a:pt x="144176" y="398426"/>
                  </a:lnTo>
                  <a:lnTo>
                    <a:pt x="152351" y="366091"/>
                  </a:lnTo>
                  <a:lnTo>
                    <a:pt x="167453" y="341788"/>
                  </a:lnTo>
                  <a:lnTo>
                    <a:pt x="197924" y="319769"/>
                  </a:lnTo>
                  <a:lnTo>
                    <a:pt x="260738" y="300990"/>
                  </a:lnTo>
                  <a:lnTo>
                    <a:pt x="299247" y="276394"/>
                  </a:lnTo>
                  <a:lnTo>
                    <a:pt x="303613" y="267321"/>
                  </a:lnTo>
                  <a:lnTo>
                    <a:pt x="305345" y="244762"/>
                  </a:lnTo>
                  <a:lnTo>
                    <a:pt x="294154" y="211342"/>
                  </a:lnTo>
                  <a:lnTo>
                    <a:pt x="279304" y="196096"/>
                  </a:lnTo>
                  <a:lnTo>
                    <a:pt x="270430" y="190392"/>
                  </a:lnTo>
                  <a:lnTo>
                    <a:pt x="251212" y="187174"/>
                  </a:lnTo>
                  <a:lnTo>
                    <a:pt x="241174" y="187954"/>
                  </a:lnTo>
                  <a:lnTo>
                    <a:pt x="223781" y="195059"/>
                  </a:lnTo>
                  <a:lnTo>
                    <a:pt x="215868" y="200229"/>
                  </a:lnTo>
                  <a:lnTo>
                    <a:pt x="203956" y="218453"/>
                  </a:lnTo>
                  <a:lnTo>
                    <a:pt x="195931" y="243319"/>
                  </a:lnTo>
                  <a:lnTo>
                    <a:pt x="192584" y="289034"/>
                  </a:lnTo>
                  <a:lnTo>
                    <a:pt x="199651" y="331565"/>
                  </a:lnTo>
                  <a:lnTo>
                    <a:pt x="228990" y="388851"/>
                  </a:lnTo>
                  <a:lnTo>
                    <a:pt x="263212" y="4211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64829" y="3421761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5641" y="17981"/>
                  </a:lnTo>
                  <a:lnTo>
                    <a:pt x="45673" y="80420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54300" y="3400704"/>
              <a:ext cx="115815" cy="421141"/>
            </a:xfrm>
            <a:custGeom>
              <a:avLst/>
              <a:gdLst/>
              <a:ahLst/>
              <a:cxnLst/>
              <a:rect l="0" t="0" r="0" b="0"/>
              <a:pathLst>
                <a:path w="115815" h="421141">
                  <a:moveTo>
                    <a:pt x="115814" y="0"/>
                  </a:moveTo>
                  <a:lnTo>
                    <a:pt x="96686" y="63450"/>
                  </a:lnTo>
                  <a:lnTo>
                    <a:pt x="75814" y="121545"/>
                  </a:lnTo>
                  <a:lnTo>
                    <a:pt x="57600" y="179523"/>
                  </a:lnTo>
                  <a:lnTo>
                    <a:pt x="47707" y="240609"/>
                  </a:lnTo>
                  <a:lnTo>
                    <a:pt x="34814" y="293539"/>
                  </a:lnTo>
                  <a:lnTo>
                    <a:pt x="21001" y="355988"/>
                  </a:lnTo>
                  <a:lnTo>
                    <a:pt x="10513" y="39325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191171" y="3611274"/>
              <a:ext cx="38510" cy="189514"/>
            </a:xfrm>
            <a:custGeom>
              <a:avLst/>
              <a:gdLst/>
              <a:ahLst/>
              <a:cxnLst/>
              <a:rect l="0" t="0" r="0" b="0"/>
              <a:pathLst>
                <a:path w="38510" h="189514">
                  <a:moveTo>
                    <a:pt x="21057" y="0"/>
                  </a:moveTo>
                  <a:lnTo>
                    <a:pt x="37845" y="56215"/>
                  </a:lnTo>
                  <a:lnTo>
                    <a:pt x="38509" y="100235"/>
                  </a:lnTo>
                  <a:lnTo>
                    <a:pt x="24928" y="14109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20872" y="3274362"/>
              <a:ext cx="17740" cy="389556"/>
            </a:xfrm>
            <a:custGeom>
              <a:avLst/>
              <a:gdLst/>
              <a:ahLst/>
              <a:cxnLst/>
              <a:rect l="0" t="0" r="0" b="0"/>
              <a:pathLst>
                <a:path w="17740" h="389556">
                  <a:moveTo>
                    <a:pt x="17739" y="0"/>
                  </a:moveTo>
                  <a:lnTo>
                    <a:pt x="10504" y="44367"/>
                  </a:lnTo>
                  <a:lnTo>
                    <a:pt x="8186" y="106603"/>
                  </a:lnTo>
                  <a:lnTo>
                    <a:pt x="7644" y="153054"/>
                  </a:lnTo>
                  <a:lnTo>
                    <a:pt x="7340" y="208476"/>
                  </a:lnTo>
                  <a:lnTo>
                    <a:pt x="0" y="261889"/>
                  </a:lnTo>
                  <a:lnTo>
                    <a:pt x="458" y="319407"/>
                  </a:lnTo>
                  <a:lnTo>
                    <a:pt x="5209" y="360191"/>
                  </a:lnTo>
                  <a:lnTo>
                    <a:pt x="7211" y="38955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80684" y="3400704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69346" y="25194"/>
                  </a:lnTo>
                  <a:lnTo>
                    <a:pt x="115296" y="41545"/>
                  </a:lnTo>
                  <a:lnTo>
                    <a:pt x="59559" y="560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33368" y="3211191"/>
              <a:ext cx="306390" cy="431841"/>
            </a:xfrm>
            <a:custGeom>
              <a:avLst/>
              <a:gdLst/>
              <a:ahLst/>
              <a:cxnLst/>
              <a:rect l="0" t="0" r="0" b="0"/>
              <a:pathLst>
                <a:path w="306390" h="43184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6788" y="175932"/>
                  </a:lnTo>
                  <a:lnTo>
                    <a:pt x="23333" y="231717"/>
                  </a:lnTo>
                  <a:lnTo>
                    <a:pt x="35544" y="287797"/>
                  </a:lnTo>
                  <a:lnTo>
                    <a:pt x="41986" y="346275"/>
                  </a:lnTo>
                  <a:lnTo>
                    <a:pt x="47795" y="399347"/>
                  </a:lnTo>
                  <a:lnTo>
                    <a:pt x="45419" y="426662"/>
                  </a:lnTo>
                  <a:lnTo>
                    <a:pt x="43147" y="431840"/>
                  </a:lnTo>
                  <a:lnTo>
                    <a:pt x="40463" y="431783"/>
                  </a:lnTo>
                  <a:lnTo>
                    <a:pt x="37504" y="428236"/>
                  </a:lnTo>
                  <a:lnTo>
                    <a:pt x="33339" y="400886"/>
                  </a:lnTo>
                  <a:lnTo>
                    <a:pt x="33102" y="349722"/>
                  </a:lnTo>
                  <a:lnTo>
                    <a:pt x="43107" y="297675"/>
                  </a:lnTo>
                  <a:lnTo>
                    <a:pt x="46285" y="286188"/>
                  </a:lnTo>
                  <a:lnTo>
                    <a:pt x="51914" y="277360"/>
                  </a:lnTo>
                  <a:lnTo>
                    <a:pt x="67527" y="264431"/>
                  </a:lnTo>
                  <a:lnTo>
                    <a:pt x="75433" y="262855"/>
                  </a:lnTo>
                  <a:lnTo>
                    <a:pt x="83044" y="264144"/>
                  </a:lnTo>
                  <a:lnTo>
                    <a:pt x="90458" y="267343"/>
                  </a:lnTo>
                  <a:lnTo>
                    <a:pt x="112071" y="288613"/>
                  </a:lnTo>
                  <a:lnTo>
                    <a:pt x="135915" y="345818"/>
                  </a:lnTo>
                  <a:lnTo>
                    <a:pt x="143997" y="381665"/>
                  </a:lnTo>
                  <a:lnTo>
                    <a:pt x="145131" y="394823"/>
                  </a:lnTo>
                  <a:lnTo>
                    <a:pt x="147056" y="400086"/>
                  </a:lnTo>
                  <a:lnTo>
                    <a:pt x="149510" y="400085"/>
                  </a:lnTo>
                  <a:lnTo>
                    <a:pt x="200370" y="338833"/>
                  </a:lnTo>
                  <a:lnTo>
                    <a:pt x="215395" y="324898"/>
                  </a:lnTo>
                  <a:lnTo>
                    <a:pt x="276218" y="283670"/>
                  </a:lnTo>
                  <a:lnTo>
                    <a:pt x="293559" y="268795"/>
                  </a:lnTo>
                  <a:lnTo>
                    <a:pt x="305166" y="250486"/>
                  </a:lnTo>
                  <a:lnTo>
                    <a:pt x="306389" y="240690"/>
                  </a:lnTo>
                  <a:lnTo>
                    <a:pt x="301509" y="220447"/>
                  </a:lnTo>
                  <a:lnTo>
                    <a:pt x="288422" y="202872"/>
                  </a:lnTo>
                  <a:lnTo>
                    <a:pt x="280019" y="194910"/>
                  </a:lnTo>
                  <a:lnTo>
                    <a:pt x="270907" y="190771"/>
                  </a:lnTo>
                  <a:lnTo>
                    <a:pt x="251424" y="189292"/>
                  </a:lnTo>
                  <a:lnTo>
                    <a:pt x="234186" y="195654"/>
                  </a:lnTo>
                  <a:lnTo>
                    <a:pt x="204056" y="218802"/>
                  </a:lnTo>
                  <a:lnTo>
                    <a:pt x="188233" y="250184"/>
                  </a:lnTo>
                  <a:lnTo>
                    <a:pt x="186214" y="275750"/>
                  </a:lnTo>
                  <a:lnTo>
                    <a:pt x="194450" y="330290"/>
                  </a:lnTo>
                  <a:lnTo>
                    <a:pt x="209563" y="366535"/>
                  </a:lnTo>
                  <a:lnTo>
                    <a:pt x="228859" y="393913"/>
                  </a:lnTo>
                  <a:lnTo>
                    <a:pt x="254983" y="411253"/>
                  </a:lnTo>
                  <a:lnTo>
                    <a:pt x="271643" y="413626"/>
                  </a:lnTo>
                  <a:lnTo>
                    <a:pt x="294797" y="4106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80808" y="3398632"/>
              <a:ext cx="234935" cy="275814"/>
            </a:xfrm>
            <a:custGeom>
              <a:avLst/>
              <a:gdLst/>
              <a:ahLst/>
              <a:cxnLst/>
              <a:rect l="0" t="0" r="0" b="0"/>
              <a:pathLst>
                <a:path w="234935" h="275814">
                  <a:moveTo>
                    <a:pt x="0" y="65243"/>
                  </a:moveTo>
                  <a:lnTo>
                    <a:pt x="0" y="123860"/>
                  </a:lnTo>
                  <a:lnTo>
                    <a:pt x="8406" y="178034"/>
                  </a:lnTo>
                  <a:lnTo>
                    <a:pt x="15618" y="209277"/>
                  </a:lnTo>
                  <a:lnTo>
                    <a:pt x="11430" y="152393"/>
                  </a:lnTo>
                  <a:lnTo>
                    <a:pt x="10796" y="100164"/>
                  </a:lnTo>
                  <a:lnTo>
                    <a:pt x="11751" y="38519"/>
                  </a:lnTo>
                  <a:lnTo>
                    <a:pt x="16141" y="9692"/>
                  </a:lnTo>
                  <a:lnTo>
                    <a:pt x="21289" y="2473"/>
                  </a:lnTo>
                  <a:lnTo>
                    <a:pt x="28231" y="0"/>
                  </a:lnTo>
                  <a:lnTo>
                    <a:pt x="36368" y="691"/>
                  </a:lnTo>
                  <a:lnTo>
                    <a:pt x="44132" y="5831"/>
                  </a:lnTo>
                  <a:lnTo>
                    <a:pt x="58999" y="24020"/>
                  </a:lnTo>
                  <a:lnTo>
                    <a:pt x="80371" y="81061"/>
                  </a:lnTo>
                  <a:lnTo>
                    <a:pt x="95693" y="115033"/>
                  </a:lnTo>
                  <a:lnTo>
                    <a:pt x="96551" y="113645"/>
                  </a:lnTo>
                  <a:lnTo>
                    <a:pt x="96724" y="100793"/>
                  </a:lnTo>
                  <a:lnTo>
                    <a:pt x="106719" y="37544"/>
                  </a:lnTo>
                  <a:lnTo>
                    <a:pt x="116061" y="19397"/>
                  </a:lnTo>
                  <a:lnTo>
                    <a:pt x="124168" y="14792"/>
                  </a:lnTo>
                  <a:lnTo>
                    <a:pt x="145653" y="12795"/>
                  </a:lnTo>
                  <a:lnTo>
                    <a:pt x="155594" y="17409"/>
                  </a:lnTo>
                  <a:lnTo>
                    <a:pt x="172879" y="35015"/>
                  </a:lnTo>
                  <a:lnTo>
                    <a:pt x="201868" y="85615"/>
                  </a:lnTo>
                  <a:lnTo>
                    <a:pt x="220073" y="147603"/>
                  </a:lnTo>
                  <a:lnTo>
                    <a:pt x="234934" y="205254"/>
                  </a:lnTo>
                  <a:lnTo>
                    <a:pt x="232871" y="258073"/>
                  </a:lnTo>
                  <a:lnTo>
                    <a:pt x="231627" y="2758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317720" y="3716559"/>
              <a:ext cx="28548" cy="210571"/>
            </a:xfrm>
            <a:custGeom>
              <a:avLst/>
              <a:gdLst/>
              <a:ahLst/>
              <a:cxnLst/>
              <a:rect l="0" t="0" r="0" b="0"/>
              <a:pathLst>
                <a:path w="28548" h="210571">
                  <a:moveTo>
                    <a:pt x="0" y="0"/>
                  </a:moveTo>
                  <a:lnTo>
                    <a:pt x="17958" y="56215"/>
                  </a:lnTo>
                  <a:lnTo>
                    <a:pt x="28547" y="117906"/>
                  </a:lnTo>
                  <a:lnTo>
                    <a:pt x="27566" y="16283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823239" y="3895544"/>
            <a:ext cx="1977549" cy="606065"/>
            <a:chOff x="1823239" y="3895544"/>
            <a:chExt cx="1977549" cy="606065"/>
          </a:xfrm>
        </p:grpSpPr>
        <p:sp>
          <p:nvSpPr>
            <p:cNvPr id="117" name="Freeform 116"/>
            <p:cNvSpPr/>
            <p:nvPr/>
          </p:nvSpPr>
          <p:spPr>
            <a:xfrm>
              <a:off x="1823239" y="4150818"/>
              <a:ext cx="219290" cy="350791"/>
            </a:xfrm>
            <a:custGeom>
              <a:avLst/>
              <a:gdLst/>
              <a:ahLst/>
              <a:cxnLst/>
              <a:rect l="0" t="0" r="0" b="0"/>
              <a:pathLst>
                <a:path w="219290" h="350791">
                  <a:moveTo>
                    <a:pt x="92947" y="176394"/>
                  </a:moveTo>
                  <a:lnTo>
                    <a:pt x="104125" y="165216"/>
                  </a:lnTo>
                  <a:lnTo>
                    <a:pt x="109614" y="144130"/>
                  </a:lnTo>
                  <a:lnTo>
                    <a:pt x="109584" y="105613"/>
                  </a:lnTo>
                  <a:lnTo>
                    <a:pt x="94705" y="50437"/>
                  </a:lnTo>
                  <a:lnTo>
                    <a:pt x="76180" y="19750"/>
                  </a:lnTo>
                  <a:lnTo>
                    <a:pt x="58589" y="3050"/>
                  </a:lnTo>
                  <a:lnTo>
                    <a:pt x="48985" y="0"/>
                  </a:lnTo>
                  <a:lnTo>
                    <a:pt x="28955" y="2850"/>
                  </a:lnTo>
                  <a:lnTo>
                    <a:pt x="21040" y="9226"/>
                  </a:lnTo>
                  <a:lnTo>
                    <a:pt x="9126" y="28788"/>
                  </a:lnTo>
                  <a:lnTo>
                    <a:pt x="351" y="89049"/>
                  </a:lnTo>
                  <a:lnTo>
                    <a:pt x="0" y="143495"/>
                  </a:lnTo>
                  <a:lnTo>
                    <a:pt x="9770" y="204471"/>
                  </a:lnTo>
                  <a:lnTo>
                    <a:pt x="19559" y="259582"/>
                  </a:lnTo>
                  <a:lnTo>
                    <a:pt x="32988" y="306718"/>
                  </a:lnTo>
                  <a:lnTo>
                    <a:pt x="58487" y="348496"/>
                  </a:lnTo>
                  <a:lnTo>
                    <a:pt x="66464" y="350790"/>
                  </a:lnTo>
                  <a:lnTo>
                    <a:pt x="75292" y="348810"/>
                  </a:lnTo>
                  <a:lnTo>
                    <a:pt x="93289" y="337252"/>
                  </a:lnTo>
                  <a:lnTo>
                    <a:pt x="109087" y="320416"/>
                  </a:lnTo>
                  <a:lnTo>
                    <a:pt x="125545" y="280028"/>
                  </a:lnTo>
                  <a:lnTo>
                    <a:pt x="132242" y="231017"/>
                  </a:lnTo>
                  <a:lnTo>
                    <a:pt x="135674" y="173752"/>
                  </a:lnTo>
                  <a:lnTo>
                    <a:pt x="137809" y="175803"/>
                  </a:lnTo>
                  <a:lnTo>
                    <a:pt x="159479" y="229909"/>
                  </a:lnTo>
                  <a:lnTo>
                    <a:pt x="184858" y="265734"/>
                  </a:lnTo>
                  <a:lnTo>
                    <a:pt x="191656" y="269879"/>
                  </a:lnTo>
                  <a:lnTo>
                    <a:pt x="198527" y="271473"/>
                  </a:lnTo>
                  <a:lnTo>
                    <a:pt x="219289" y="27115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042528" y="4211849"/>
              <a:ext cx="136872" cy="201774"/>
            </a:xfrm>
            <a:custGeom>
              <a:avLst/>
              <a:gdLst/>
              <a:ahLst/>
              <a:cxnLst/>
              <a:rect l="0" t="0" r="0" b="0"/>
              <a:pathLst>
                <a:path w="136872" h="201774">
                  <a:moveTo>
                    <a:pt x="0" y="52192"/>
                  </a:moveTo>
                  <a:lnTo>
                    <a:pt x="3120" y="106337"/>
                  </a:lnTo>
                  <a:lnTo>
                    <a:pt x="14654" y="161284"/>
                  </a:lnTo>
                  <a:lnTo>
                    <a:pt x="25858" y="201773"/>
                  </a:lnTo>
                  <a:lnTo>
                    <a:pt x="23971" y="197051"/>
                  </a:lnTo>
                  <a:lnTo>
                    <a:pt x="13108" y="135970"/>
                  </a:lnTo>
                  <a:lnTo>
                    <a:pt x="5449" y="80179"/>
                  </a:lnTo>
                  <a:lnTo>
                    <a:pt x="1615" y="38128"/>
                  </a:lnTo>
                  <a:lnTo>
                    <a:pt x="6957" y="16306"/>
                  </a:lnTo>
                  <a:lnTo>
                    <a:pt x="11657" y="7211"/>
                  </a:lnTo>
                  <a:lnTo>
                    <a:pt x="18300" y="2317"/>
                  </a:lnTo>
                  <a:lnTo>
                    <a:pt x="26238" y="225"/>
                  </a:lnTo>
                  <a:lnTo>
                    <a:pt x="35039" y="0"/>
                  </a:lnTo>
                  <a:lnTo>
                    <a:pt x="51058" y="5989"/>
                  </a:lnTo>
                  <a:lnTo>
                    <a:pt x="65976" y="17619"/>
                  </a:lnTo>
                  <a:lnTo>
                    <a:pt x="101683" y="69303"/>
                  </a:lnTo>
                  <a:lnTo>
                    <a:pt x="125405" y="125372"/>
                  </a:lnTo>
                  <a:lnTo>
                    <a:pt x="133474" y="157323"/>
                  </a:lnTo>
                  <a:lnTo>
                    <a:pt x="136871" y="18906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35267" y="3950289"/>
              <a:ext cx="175760" cy="410092"/>
            </a:xfrm>
            <a:custGeom>
              <a:avLst/>
              <a:gdLst/>
              <a:ahLst/>
              <a:cxnLst/>
              <a:rect l="0" t="0" r="0" b="0"/>
              <a:pathLst>
                <a:path w="175760" h="410092">
                  <a:moveTo>
                    <a:pt x="91531" y="345337"/>
                  </a:moveTo>
                  <a:lnTo>
                    <a:pt x="91531" y="296407"/>
                  </a:lnTo>
                  <a:lnTo>
                    <a:pt x="89191" y="267439"/>
                  </a:lnTo>
                  <a:lnTo>
                    <a:pt x="80352" y="242865"/>
                  </a:lnTo>
                  <a:lnTo>
                    <a:pt x="65505" y="226485"/>
                  </a:lnTo>
                  <a:lnTo>
                    <a:pt x="56633" y="220479"/>
                  </a:lnTo>
                  <a:lnTo>
                    <a:pt x="47208" y="218815"/>
                  </a:lnTo>
                  <a:lnTo>
                    <a:pt x="27378" y="223205"/>
                  </a:lnTo>
                  <a:lnTo>
                    <a:pt x="19517" y="228821"/>
                  </a:lnTo>
                  <a:lnTo>
                    <a:pt x="7662" y="244419"/>
                  </a:lnTo>
                  <a:lnTo>
                    <a:pt x="0" y="284110"/>
                  </a:lnTo>
                  <a:lnTo>
                    <a:pt x="5817" y="340349"/>
                  </a:lnTo>
                  <a:lnTo>
                    <a:pt x="16091" y="374275"/>
                  </a:lnTo>
                  <a:lnTo>
                    <a:pt x="27196" y="391734"/>
                  </a:lnTo>
                  <a:lnTo>
                    <a:pt x="43050" y="404173"/>
                  </a:lnTo>
                  <a:lnTo>
                    <a:pt x="52192" y="409128"/>
                  </a:lnTo>
                  <a:lnTo>
                    <a:pt x="60625" y="410091"/>
                  </a:lnTo>
                  <a:lnTo>
                    <a:pt x="76235" y="404922"/>
                  </a:lnTo>
                  <a:lnTo>
                    <a:pt x="87852" y="388588"/>
                  </a:lnTo>
                  <a:lnTo>
                    <a:pt x="104842" y="339973"/>
                  </a:lnTo>
                  <a:lnTo>
                    <a:pt x="110292" y="287986"/>
                  </a:lnTo>
                  <a:lnTo>
                    <a:pt x="111907" y="228129"/>
                  </a:lnTo>
                  <a:lnTo>
                    <a:pt x="112285" y="183671"/>
                  </a:lnTo>
                  <a:lnTo>
                    <a:pt x="109378" y="125081"/>
                  </a:lnTo>
                  <a:lnTo>
                    <a:pt x="101108" y="76136"/>
                  </a:lnTo>
                  <a:lnTo>
                    <a:pt x="91249" y="23419"/>
                  </a:lnTo>
                  <a:lnTo>
                    <a:pt x="87833" y="7893"/>
                  </a:lnTo>
                  <a:lnTo>
                    <a:pt x="84386" y="1051"/>
                  </a:lnTo>
                  <a:lnTo>
                    <a:pt x="80919" y="0"/>
                  </a:lnTo>
                  <a:lnTo>
                    <a:pt x="77437" y="2809"/>
                  </a:lnTo>
                  <a:lnTo>
                    <a:pt x="72537" y="34708"/>
                  </a:lnTo>
                  <a:lnTo>
                    <a:pt x="79287" y="95549"/>
                  </a:lnTo>
                  <a:lnTo>
                    <a:pt x="91885" y="153147"/>
                  </a:lnTo>
                  <a:lnTo>
                    <a:pt x="105638" y="214307"/>
                  </a:lnTo>
                  <a:lnTo>
                    <a:pt x="116118" y="265960"/>
                  </a:lnTo>
                  <a:lnTo>
                    <a:pt x="131309" y="328315"/>
                  </a:lnTo>
                  <a:lnTo>
                    <a:pt x="155627" y="372521"/>
                  </a:lnTo>
                  <a:lnTo>
                    <a:pt x="175759" y="39798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84766" y="4000829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20" y="57263"/>
                  </a:lnTo>
                  <a:lnTo>
                    <a:pt x="9065" y="118156"/>
                  </a:lnTo>
                  <a:lnTo>
                    <a:pt x="21789" y="177906"/>
                  </a:lnTo>
                  <a:lnTo>
                    <a:pt x="35240" y="232064"/>
                  </a:lnTo>
                  <a:lnTo>
                    <a:pt x="40756" y="28834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79481" y="4085057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26086" y="27511"/>
                  </a:lnTo>
                  <a:lnTo>
                    <a:pt x="73666" y="51138"/>
                  </a:lnTo>
                  <a:lnTo>
                    <a:pt x="18959" y="7303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00580" y="3895544"/>
              <a:ext cx="410612" cy="412191"/>
            </a:xfrm>
            <a:custGeom>
              <a:avLst/>
              <a:gdLst/>
              <a:ahLst/>
              <a:cxnLst/>
              <a:rect l="0" t="0" r="0" b="0"/>
              <a:pathLst>
                <a:path w="410612" h="412191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35149" y="164567"/>
                  </a:lnTo>
                  <a:lnTo>
                    <a:pt x="52649" y="220586"/>
                  </a:lnTo>
                  <a:lnTo>
                    <a:pt x="66682" y="268700"/>
                  </a:lnTo>
                  <a:lnTo>
                    <a:pt x="77209" y="320600"/>
                  </a:lnTo>
                  <a:lnTo>
                    <a:pt x="91247" y="383039"/>
                  </a:lnTo>
                  <a:lnTo>
                    <a:pt x="99436" y="412190"/>
                  </a:lnTo>
                  <a:lnTo>
                    <a:pt x="99046" y="411664"/>
                  </a:lnTo>
                  <a:lnTo>
                    <a:pt x="97616" y="407803"/>
                  </a:lnTo>
                  <a:lnTo>
                    <a:pt x="92013" y="346955"/>
                  </a:lnTo>
                  <a:lnTo>
                    <a:pt x="88858" y="320318"/>
                  </a:lnTo>
                  <a:lnTo>
                    <a:pt x="93748" y="258211"/>
                  </a:lnTo>
                  <a:lnTo>
                    <a:pt x="100047" y="222736"/>
                  </a:lnTo>
                  <a:lnTo>
                    <a:pt x="106472" y="216341"/>
                  </a:lnTo>
                  <a:lnTo>
                    <a:pt x="115435" y="213247"/>
                  </a:lnTo>
                  <a:lnTo>
                    <a:pt x="126090" y="212355"/>
                  </a:lnTo>
                  <a:lnTo>
                    <a:pt x="144167" y="217602"/>
                  </a:lnTo>
                  <a:lnTo>
                    <a:pt x="160001" y="228903"/>
                  </a:lnTo>
                  <a:lnTo>
                    <a:pt x="180899" y="254996"/>
                  </a:lnTo>
                  <a:lnTo>
                    <a:pt x="202879" y="311220"/>
                  </a:lnTo>
                  <a:lnTo>
                    <a:pt x="217456" y="364289"/>
                  </a:lnTo>
                  <a:lnTo>
                    <a:pt x="224549" y="387684"/>
                  </a:lnTo>
                  <a:lnTo>
                    <a:pt x="226908" y="390647"/>
                  </a:lnTo>
                  <a:lnTo>
                    <a:pt x="228481" y="387943"/>
                  </a:lnTo>
                  <a:lnTo>
                    <a:pt x="236595" y="355570"/>
                  </a:lnTo>
                  <a:lnTo>
                    <a:pt x="251686" y="331262"/>
                  </a:lnTo>
                  <a:lnTo>
                    <a:pt x="267448" y="319583"/>
                  </a:lnTo>
                  <a:lnTo>
                    <a:pt x="326755" y="292006"/>
                  </a:lnTo>
                  <a:lnTo>
                    <a:pt x="362982" y="266170"/>
                  </a:lnTo>
                  <a:lnTo>
                    <a:pt x="371895" y="246199"/>
                  </a:lnTo>
                  <a:lnTo>
                    <a:pt x="374687" y="222896"/>
                  </a:lnTo>
                  <a:lnTo>
                    <a:pt x="372028" y="200840"/>
                  </a:lnTo>
                  <a:lnTo>
                    <a:pt x="360708" y="182459"/>
                  </a:lnTo>
                  <a:lnTo>
                    <a:pt x="352776" y="174282"/>
                  </a:lnTo>
                  <a:lnTo>
                    <a:pt x="343979" y="170000"/>
                  </a:lnTo>
                  <a:lnTo>
                    <a:pt x="324845" y="168362"/>
                  </a:lnTo>
                  <a:lnTo>
                    <a:pt x="307762" y="174653"/>
                  </a:lnTo>
                  <a:lnTo>
                    <a:pt x="299931" y="179606"/>
                  </a:lnTo>
                  <a:lnTo>
                    <a:pt x="288111" y="194468"/>
                  </a:lnTo>
                  <a:lnTo>
                    <a:pt x="280128" y="213942"/>
                  </a:lnTo>
                  <a:lnTo>
                    <a:pt x="275003" y="264572"/>
                  </a:lnTo>
                  <a:lnTo>
                    <a:pt x="277234" y="302609"/>
                  </a:lnTo>
                  <a:lnTo>
                    <a:pt x="288424" y="336107"/>
                  </a:lnTo>
                  <a:lnTo>
                    <a:pt x="294058" y="346904"/>
                  </a:lnTo>
                  <a:lnTo>
                    <a:pt x="309677" y="362020"/>
                  </a:lnTo>
                  <a:lnTo>
                    <a:pt x="348300" y="381256"/>
                  </a:lnTo>
                  <a:lnTo>
                    <a:pt x="371999" y="379627"/>
                  </a:lnTo>
                  <a:lnTo>
                    <a:pt x="410611" y="3684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74362" y="4106114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14655" y="58617"/>
                  </a:lnTo>
                  <a:lnTo>
                    <a:pt x="20962" y="111621"/>
                  </a:lnTo>
                  <a:lnTo>
                    <a:pt x="29141" y="153979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74362" y="4011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79647" y="4011357"/>
              <a:ext cx="84229" cy="212987"/>
            </a:xfrm>
            <a:custGeom>
              <a:avLst/>
              <a:gdLst/>
              <a:ahLst/>
              <a:cxnLst/>
              <a:rect l="0" t="0" r="0" b="0"/>
              <a:pathLst>
                <a:path w="84229" h="212987">
                  <a:moveTo>
                    <a:pt x="0" y="126342"/>
                  </a:moveTo>
                  <a:lnTo>
                    <a:pt x="27512" y="189770"/>
                  </a:lnTo>
                  <a:lnTo>
                    <a:pt x="36098" y="212986"/>
                  </a:lnTo>
                  <a:lnTo>
                    <a:pt x="23730" y="159738"/>
                  </a:lnTo>
                  <a:lnTo>
                    <a:pt x="6909" y="105524"/>
                  </a:lnTo>
                  <a:lnTo>
                    <a:pt x="6191" y="84334"/>
                  </a:lnTo>
                  <a:lnTo>
                    <a:pt x="10941" y="64388"/>
                  </a:lnTo>
                  <a:lnTo>
                    <a:pt x="33053" y="32519"/>
                  </a:lnTo>
                  <a:lnTo>
                    <a:pt x="47446" y="1913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37575" y="4021886"/>
              <a:ext cx="171312" cy="263213"/>
            </a:xfrm>
            <a:custGeom>
              <a:avLst/>
              <a:gdLst/>
              <a:ahLst/>
              <a:cxnLst/>
              <a:rect l="0" t="0" r="0" b="0"/>
              <a:pathLst>
                <a:path w="171312" h="263213">
                  <a:moveTo>
                    <a:pt x="94756" y="0"/>
                  </a:moveTo>
                  <a:lnTo>
                    <a:pt x="50794" y="20243"/>
                  </a:lnTo>
                  <a:lnTo>
                    <a:pt x="37003" y="35903"/>
                  </a:lnTo>
                  <a:lnTo>
                    <a:pt x="18617" y="74552"/>
                  </a:lnTo>
                  <a:lnTo>
                    <a:pt x="18261" y="83626"/>
                  </a:lnTo>
                  <a:lnTo>
                    <a:pt x="24103" y="99948"/>
                  </a:lnTo>
                  <a:lnTo>
                    <a:pt x="30107" y="104067"/>
                  </a:lnTo>
                  <a:lnTo>
                    <a:pt x="93428" y="105332"/>
                  </a:lnTo>
                  <a:lnTo>
                    <a:pt x="120292" y="105306"/>
                  </a:lnTo>
                  <a:lnTo>
                    <a:pt x="131667" y="108808"/>
                  </a:lnTo>
                  <a:lnTo>
                    <a:pt x="150546" y="122059"/>
                  </a:lnTo>
                  <a:lnTo>
                    <a:pt x="168738" y="149249"/>
                  </a:lnTo>
                  <a:lnTo>
                    <a:pt x="171311" y="169278"/>
                  </a:lnTo>
                  <a:lnTo>
                    <a:pt x="167385" y="188708"/>
                  </a:lnTo>
                  <a:lnTo>
                    <a:pt x="157842" y="205143"/>
                  </a:lnTo>
                  <a:lnTo>
                    <a:pt x="128136" y="227549"/>
                  </a:lnTo>
                  <a:lnTo>
                    <a:pt x="76177" y="247675"/>
                  </a:lnTo>
                  <a:lnTo>
                    <a:pt x="27092" y="25979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90259" y="423245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2014-11-06T19:35:14Z</dcterms:created>
  <dcterms:modified xsi:type="dcterms:W3CDTF">2014-11-06T19:35:39Z</dcterms:modified>
</cp:coreProperties>
</file>